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2" r:id="rId3"/>
    <p:sldId id="258" r:id="rId4"/>
    <p:sldId id="307" r:id="rId5"/>
    <p:sldId id="309" r:id="rId6"/>
    <p:sldId id="314" r:id="rId7"/>
    <p:sldId id="315" r:id="rId8"/>
    <p:sldId id="316" r:id="rId9"/>
    <p:sldId id="317" r:id="rId10"/>
    <p:sldId id="318" r:id="rId11"/>
    <p:sldId id="337" r:id="rId12"/>
    <p:sldId id="310" r:id="rId13"/>
    <p:sldId id="333" r:id="rId14"/>
    <p:sldId id="327" r:id="rId15"/>
    <p:sldId id="329" r:id="rId16"/>
    <p:sldId id="330" r:id="rId17"/>
    <p:sldId id="331" r:id="rId18"/>
    <p:sldId id="334" r:id="rId19"/>
    <p:sldId id="311" r:id="rId20"/>
    <p:sldId id="313" r:id="rId21"/>
    <p:sldId id="312" r:id="rId22"/>
    <p:sldId id="319" r:id="rId23"/>
    <p:sldId id="335" r:id="rId24"/>
    <p:sldId id="321" r:id="rId25"/>
    <p:sldId id="322" r:id="rId26"/>
    <p:sldId id="336" r:id="rId27"/>
    <p:sldId id="323" r:id="rId28"/>
    <p:sldId id="325" r:id="rId29"/>
    <p:sldId id="326" r:id="rId30"/>
    <p:sldId id="25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93" d="100"/>
          <a:sy n="93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4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7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3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4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3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43F4-8795-4915-845E-555573854090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0939-15C1-481A-8A33-E9B6D9957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43F4-8795-4915-845E-555573854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0939-15C1-481A-8A33-E9B6D99576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9.emf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6"/>
            <a:ext cx="7772400" cy="1102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Corporate Presentation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22" y="524991"/>
            <a:ext cx="48768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4" y="1561178"/>
            <a:ext cx="2562446" cy="357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F17C5F-59D7-4693-8096-37F827DF3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508" y="1428741"/>
            <a:ext cx="1370309" cy="649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704C48-0102-43E0-8ED8-63145C65E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212" y="1378465"/>
            <a:ext cx="1288812" cy="6932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139271-D2BA-4D0E-927E-4B32A361F078}"/>
              </a:ext>
            </a:extLst>
          </p:cNvPr>
          <p:cNvSpPr txBox="1"/>
          <p:nvPr/>
        </p:nvSpPr>
        <p:spPr>
          <a:xfrm>
            <a:off x="428596" y="2428874"/>
            <a:ext cx="2788043" cy="1200076"/>
          </a:xfrm>
          <a:prstGeom prst="rect">
            <a:avLst/>
          </a:prstGeom>
          <a:noFill/>
        </p:spPr>
        <p:txBody>
          <a:bodyPr wrap="square" lIns="121670" tIns="60835" rIns="121670" bIns="60835">
            <a:spAutoFit/>
          </a:bodyPr>
          <a:lstStyle/>
          <a:p>
            <a:r>
              <a:rPr lang="en-IN" sz="1400" dirty="0" smtClean="0">
                <a:solidFill>
                  <a:srgbClr val="003399"/>
                </a:solidFill>
              </a:rPr>
              <a:t>The Tagline- </a:t>
            </a:r>
            <a:r>
              <a:rPr lang="en-IN" sz="1400" b="1" dirty="0" smtClean="0">
                <a:solidFill>
                  <a:srgbClr val="003399"/>
                </a:solidFill>
              </a:rPr>
              <a:t>Engineered to Enhance</a:t>
            </a:r>
            <a:r>
              <a:rPr lang="en-IN" sz="1400" dirty="0" smtClean="0">
                <a:solidFill>
                  <a:srgbClr val="003399"/>
                </a:solidFill>
              </a:rPr>
              <a:t> comes from the fact that the company engineers products that enhance shelf life, quality and printability of the final end product</a:t>
            </a:r>
            <a:endParaRPr lang="en-IN" sz="1400" dirty="0">
              <a:solidFill>
                <a:srgbClr val="0033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139271-D2BA-4D0E-927E-4B32A361F078}"/>
              </a:ext>
            </a:extLst>
          </p:cNvPr>
          <p:cNvSpPr txBox="1"/>
          <p:nvPr/>
        </p:nvSpPr>
        <p:spPr>
          <a:xfrm>
            <a:off x="3286116" y="2443244"/>
            <a:ext cx="2788043" cy="1415520"/>
          </a:xfrm>
          <a:prstGeom prst="rect">
            <a:avLst/>
          </a:prstGeom>
          <a:noFill/>
        </p:spPr>
        <p:txBody>
          <a:bodyPr wrap="square" lIns="121670" tIns="60835" rIns="121670" bIns="60835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The tagline- </a:t>
            </a:r>
            <a:r>
              <a:rPr lang="en-US" sz="1400" b="1" dirty="0" smtClean="0">
                <a:solidFill>
                  <a:srgbClr val="003399"/>
                </a:solidFill>
              </a:rPr>
              <a:t>We Value Bonding</a:t>
            </a:r>
            <a:r>
              <a:rPr lang="en-US" sz="1400" dirty="0" smtClean="0">
                <a:solidFill>
                  <a:srgbClr val="003399"/>
                </a:solidFill>
              </a:rPr>
              <a:t> signifies our expertise in Chemistry and how our created products are top notch. It also has a dual understanding which relates to the quality of the adhesives we make.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139271-D2BA-4D0E-927E-4B32A361F078}"/>
              </a:ext>
            </a:extLst>
          </p:cNvPr>
          <p:cNvSpPr txBox="1"/>
          <p:nvPr/>
        </p:nvSpPr>
        <p:spPr>
          <a:xfrm>
            <a:off x="6143636" y="2298109"/>
            <a:ext cx="2788043" cy="1630963"/>
          </a:xfrm>
          <a:prstGeom prst="rect">
            <a:avLst/>
          </a:prstGeom>
          <a:noFill/>
        </p:spPr>
        <p:txBody>
          <a:bodyPr wrap="square" lIns="121670" tIns="60835" rIns="121670" bIns="60835">
            <a:spAutoFit/>
          </a:bodyPr>
          <a:lstStyle/>
          <a:p>
            <a:r>
              <a:rPr lang="en-US" sz="1400" dirty="0" err="1" smtClean="0">
                <a:solidFill>
                  <a:srgbClr val="003399"/>
                </a:solidFill>
              </a:rPr>
              <a:t>Zigly</a:t>
            </a:r>
            <a:r>
              <a:rPr lang="en-US" sz="1400" dirty="0" smtClean="0">
                <a:solidFill>
                  <a:srgbClr val="003399"/>
                </a:solidFill>
              </a:rPr>
              <a:t> is an </a:t>
            </a:r>
            <a:r>
              <a:rPr lang="en-US" sz="1400" dirty="0" err="1" smtClean="0">
                <a:solidFill>
                  <a:srgbClr val="003399"/>
                </a:solidFill>
              </a:rPr>
              <a:t>omni</a:t>
            </a:r>
            <a:r>
              <a:rPr lang="en-US" sz="1400" dirty="0" smtClean="0">
                <a:solidFill>
                  <a:srgbClr val="003399"/>
                </a:solidFill>
              </a:rPr>
              <a:t> channel platform, and its tagline- </a:t>
            </a:r>
            <a:r>
              <a:rPr lang="en-US" sz="1400" b="1" dirty="0" smtClean="0">
                <a:solidFill>
                  <a:srgbClr val="003399"/>
                </a:solidFill>
              </a:rPr>
              <a:t>For Happy Pets</a:t>
            </a:r>
            <a:r>
              <a:rPr lang="en-US" sz="1400" dirty="0" smtClean="0">
                <a:solidFill>
                  <a:srgbClr val="003399"/>
                </a:solidFill>
              </a:rPr>
              <a:t>, signifies how the brand is creating a change in the pet care industry and helping pets and their parents provide everything under one roof to make them happy.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Our Brands</a:t>
            </a:r>
          </a:p>
        </p:txBody>
      </p:sp>
    </p:spTree>
    <p:extLst>
      <p:ext uri="{BB962C8B-B14F-4D97-AF65-F5344CB8AC3E}">
        <p14:creationId xmlns:p14="http://schemas.microsoft.com/office/powerpoint/2010/main" val="4158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ESG- Environment, Social and 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18510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>
            <a:extLst>
              <a:ext uri="{FF2B5EF4-FFF2-40B4-BE49-F238E27FC236}">
                <a16:creationId xmlns="" xmlns:a16="http://schemas.microsoft.com/office/drawing/2014/main" id="{D22295B2-4442-4B7F-8704-D36F627C72B8}"/>
              </a:ext>
            </a:extLst>
          </p:cNvPr>
          <p:cNvSpPr/>
          <p:nvPr/>
        </p:nvSpPr>
        <p:spPr>
          <a:xfrm>
            <a:off x="265677" y="1000512"/>
            <a:ext cx="1143016" cy="473273"/>
          </a:xfrm>
          <a:prstGeom prst="snip2DiagRect">
            <a:avLst/>
          </a:prstGeom>
          <a:solidFill>
            <a:srgbClr val="E631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5">
            <a:extLst>
              <a:ext uri="{FF2B5EF4-FFF2-40B4-BE49-F238E27FC236}">
                <a16:creationId xmlns="" xmlns:a16="http://schemas.microsoft.com/office/drawing/2014/main" id="{67BA1DEE-B8E1-450D-8B77-CECA49EB5362}"/>
              </a:ext>
            </a:extLst>
          </p:cNvPr>
          <p:cNvSpPr txBox="1"/>
          <p:nvPr/>
        </p:nvSpPr>
        <p:spPr>
          <a:xfrm>
            <a:off x="500765" y="1138295"/>
            <a:ext cx="84786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FFFFFF"/>
                </a:solidFill>
                <a:latin typeface="Trebuchet MS" panose="020B0603020202020204" pitchFamily="34" charset="0"/>
              </a:rPr>
              <a:t>Education</a:t>
            </a:r>
            <a:endParaRPr sz="1000" b="1" dirty="0">
              <a:latin typeface="Trebuchet MS" panose="020B0603020202020204" pitchFamily="34" charset="0"/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="" xmlns:a16="http://schemas.microsoft.com/office/drawing/2014/main" id="{8B0B9145-B0E1-4D92-BE0F-B5A956FC6FEA}"/>
              </a:ext>
            </a:extLst>
          </p:cNvPr>
          <p:cNvSpPr/>
          <p:nvPr/>
        </p:nvSpPr>
        <p:spPr>
          <a:xfrm>
            <a:off x="1981207" y="520676"/>
            <a:ext cx="900659" cy="606852"/>
          </a:xfrm>
          <a:custGeom>
            <a:avLst/>
            <a:gdLst/>
            <a:ahLst/>
            <a:cxnLst/>
            <a:rect l="l" t="t" r="r" b="b"/>
            <a:pathLst>
              <a:path w="1316989" h="658494">
                <a:moveTo>
                  <a:pt x="1250569" y="0"/>
                </a:moveTo>
                <a:lnTo>
                  <a:pt x="65786" y="0"/>
                </a:lnTo>
                <a:lnTo>
                  <a:pt x="40183" y="5173"/>
                </a:lnTo>
                <a:lnTo>
                  <a:pt x="19272" y="19288"/>
                </a:lnTo>
                <a:lnTo>
                  <a:pt x="5171" y="40237"/>
                </a:lnTo>
                <a:lnTo>
                  <a:pt x="0" y="65912"/>
                </a:lnTo>
                <a:lnTo>
                  <a:pt x="0" y="592455"/>
                </a:lnTo>
                <a:lnTo>
                  <a:pt x="5171" y="618057"/>
                </a:lnTo>
                <a:lnTo>
                  <a:pt x="19272" y="638968"/>
                </a:lnTo>
                <a:lnTo>
                  <a:pt x="40183" y="653069"/>
                </a:lnTo>
                <a:lnTo>
                  <a:pt x="65786" y="658240"/>
                </a:lnTo>
                <a:lnTo>
                  <a:pt x="1250569" y="658240"/>
                </a:lnTo>
                <a:lnTo>
                  <a:pt x="1276244" y="653069"/>
                </a:lnTo>
                <a:lnTo>
                  <a:pt x="1297193" y="638968"/>
                </a:lnTo>
                <a:lnTo>
                  <a:pt x="1311308" y="618057"/>
                </a:lnTo>
                <a:lnTo>
                  <a:pt x="1316482" y="592455"/>
                </a:lnTo>
                <a:lnTo>
                  <a:pt x="1316482" y="65912"/>
                </a:lnTo>
                <a:lnTo>
                  <a:pt x="1311308" y="40237"/>
                </a:lnTo>
                <a:lnTo>
                  <a:pt x="1297193" y="19288"/>
                </a:lnTo>
                <a:lnTo>
                  <a:pt x="1276244" y="5173"/>
                </a:lnTo>
                <a:lnTo>
                  <a:pt x="1250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9">
            <a:extLst>
              <a:ext uri="{FF2B5EF4-FFF2-40B4-BE49-F238E27FC236}">
                <a16:creationId xmlns="" xmlns:a16="http://schemas.microsoft.com/office/drawing/2014/main" id="{83FC6275-DA48-4BA4-8366-3DA1EFB77EEA}"/>
              </a:ext>
            </a:extLst>
          </p:cNvPr>
          <p:cNvSpPr/>
          <p:nvPr/>
        </p:nvSpPr>
        <p:spPr>
          <a:xfrm>
            <a:off x="1996850" y="538491"/>
            <a:ext cx="874170" cy="571154"/>
          </a:xfrm>
          <a:prstGeom prst="snip2DiagRect">
            <a:avLst/>
          </a:prstGeom>
          <a:solidFill>
            <a:srgbClr val="767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0">
            <a:extLst>
              <a:ext uri="{FF2B5EF4-FFF2-40B4-BE49-F238E27FC236}">
                <a16:creationId xmlns="" xmlns:a16="http://schemas.microsoft.com/office/drawing/2014/main" id="{7AAD51AD-DB43-48FC-BA5E-47FD4AEA5348}"/>
              </a:ext>
            </a:extLst>
          </p:cNvPr>
          <p:cNvSpPr txBox="1"/>
          <p:nvPr/>
        </p:nvSpPr>
        <p:spPr>
          <a:xfrm>
            <a:off x="1971683" y="607542"/>
            <a:ext cx="902902" cy="4416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Basic Computer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 Li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t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eracy</a:t>
            </a:r>
            <a:r>
              <a:rPr sz="800" spc="-5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 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D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igi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t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al </a:t>
            </a:r>
            <a:endParaRPr 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700" marR="5080" algn="ctr"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Skill</a:t>
            </a:r>
            <a:r>
              <a:rPr sz="800" spc="-6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Building</a:t>
            </a:r>
          </a:p>
        </p:txBody>
      </p:sp>
      <p:grpSp>
        <p:nvGrpSpPr>
          <p:cNvPr id="9" name="object 21">
            <a:extLst>
              <a:ext uri="{FF2B5EF4-FFF2-40B4-BE49-F238E27FC236}">
                <a16:creationId xmlns="" xmlns:a16="http://schemas.microsoft.com/office/drawing/2014/main" id="{71E2D881-6913-48B5-AEC0-178321D9A2A3}"/>
              </a:ext>
            </a:extLst>
          </p:cNvPr>
          <p:cNvGrpSpPr/>
          <p:nvPr/>
        </p:nvGrpSpPr>
        <p:grpSpPr>
          <a:xfrm>
            <a:off x="3236190" y="538515"/>
            <a:ext cx="797597" cy="565235"/>
            <a:chOff x="3888549" y="1207071"/>
            <a:chExt cx="1320165" cy="661670"/>
          </a:xfrm>
          <a:solidFill>
            <a:srgbClr val="767779"/>
          </a:solidFill>
        </p:grpSpPr>
        <p:sp>
          <p:nvSpPr>
            <p:cNvPr id="10" name="object 22">
              <a:extLst>
                <a:ext uri="{FF2B5EF4-FFF2-40B4-BE49-F238E27FC236}">
                  <a16:creationId xmlns="" xmlns:a16="http://schemas.microsoft.com/office/drawing/2014/main" id="{A3DBD616-E888-486A-8D74-96D9543137FC}"/>
                </a:ext>
              </a:extLst>
            </p:cNvPr>
            <p:cNvSpPr/>
            <p:nvPr/>
          </p:nvSpPr>
          <p:spPr>
            <a:xfrm>
              <a:off x="3890136" y="1208658"/>
              <a:ext cx="1316990" cy="658495"/>
            </a:xfrm>
            <a:prstGeom prst="snip2Diag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3">
              <a:extLst>
                <a:ext uri="{FF2B5EF4-FFF2-40B4-BE49-F238E27FC236}">
                  <a16:creationId xmlns="" xmlns:a16="http://schemas.microsoft.com/office/drawing/2014/main" id="{F264D29A-616E-49F6-8DED-3A757B627E4D}"/>
                </a:ext>
              </a:extLst>
            </p:cNvPr>
            <p:cNvSpPr/>
            <p:nvPr/>
          </p:nvSpPr>
          <p:spPr>
            <a:xfrm>
              <a:off x="3890136" y="1208658"/>
              <a:ext cx="1316990" cy="658495"/>
            </a:xfrm>
            <a:prstGeom prst="snip2DiagRect">
              <a:avLst/>
            </a:pr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4">
              <a:extLst>
                <a:ext uri="{FF2B5EF4-FFF2-40B4-BE49-F238E27FC236}">
                  <a16:creationId xmlns="" xmlns:a16="http://schemas.microsoft.com/office/drawing/2014/main" id="{F139BF18-47AA-46EA-9BA5-BC91495A6B1C}"/>
                </a:ext>
              </a:extLst>
            </p:cNvPr>
            <p:cNvSpPr/>
            <p:nvPr/>
          </p:nvSpPr>
          <p:spPr>
            <a:xfrm>
              <a:off x="3909440" y="1228039"/>
              <a:ext cx="1278255" cy="619760"/>
            </a:xfrm>
            <a:prstGeom prst="snip2Diag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5">
            <a:extLst>
              <a:ext uri="{FF2B5EF4-FFF2-40B4-BE49-F238E27FC236}">
                <a16:creationId xmlns="" xmlns:a16="http://schemas.microsoft.com/office/drawing/2014/main" id="{0342BE1F-89F1-4A9F-8E09-CD90BB7EA788}"/>
              </a:ext>
            </a:extLst>
          </p:cNvPr>
          <p:cNvSpPr txBox="1"/>
          <p:nvPr/>
        </p:nvSpPr>
        <p:spPr>
          <a:xfrm>
            <a:off x="3178473" y="599239"/>
            <a:ext cx="881904" cy="4416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905" algn="ctr"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Basic English</a:t>
            </a:r>
            <a:endParaRPr lang="en-US" sz="800" spc="-5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700" marR="5080" indent="-1905" algn="ctr"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Li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t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eracy</a:t>
            </a:r>
            <a:r>
              <a:rPr sz="800" spc="-5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 Flue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cy 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Development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4" name="object 26">
            <a:extLst>
              <a:ext uri="{FF2B5EF4-FFF2-40B4-BE49-F238E27FC236}">
                <a16:creationId xmlns="" xmlns:a16="http://schemas.microsoft.com/office/drawing/2014/main" id="{5AC4D91F-BC2C-49B2-AC44-6B0FE5D5456A}"/>
              </a:ext>
            </a:extLst>
          </p:cNvPr>
          <p:cNvGrpSpPr/>
          <p:nvPr/>
        </p:nvGrpSpPr>
        <p:grpSpPr>
          <a:xfrm>
            <a:off x="4349955" y="548996"/>
            <a:ext cx="900069" cy="560649"/>
            <a:chOff x="5444426" y="1215326"/>
            <a:chExt cx="1320165" cy="661670"/>
          </a:xfrm>
          <a:solidFill>
            <a:srgbClr val="767779"/>
          </a:solidFill>
        </p:grpSpPr>
        <p:sp>
          <p:nvSpPr>
            <p:cNvPr id="15" name="object 27">
              <a:extLst>
                <a:ext uri="{FF2B5EF4-FFF2-40B4-BE49-F238E27FC236}">
                  <a16:creationId xmlns="" xmlns:a16="http://schemas.microsoft.com/office/drawing/2014/main" id="{F31C1984-C91D-40AA-8E61-3C6BF87A513E}"/>
                </a:ext>
              </a:extLst>
            </p:cNvPr>
            <p:cNvSpPr/>
            <p:nvPr/>
          </p:nvSpPr>
          <p:spPr>
            <a:xfrm>
              <a:off x="5446014" y="1216913"/>
              <a:ext cx="1316990" cy="65849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8">
              <a:extLst>
                <a:ext uri="{FF2B5EF4-FFF2-40B4-BE49-F238E27FC236}">
                  <a16:creationId xmlns="" xmlns:a16="http://schemas.microsoft.com/office/drawing/2014/main" id="{1ABA32D3-3BC4-40B3-A0AF-CF2A86199006}"/>
                </a:ext>
              </a:extLst>
            </p:cNvPr>
            <p:cNvSpPr/>
            <p:nvPr/>
          </p:nvSpPr>
          <p:spPr>
            <a:xfrm>
              <a:off x="5446014" y="1216913"/>
              <a:ext cx="1316990" cy="658495"/>
            </a:xfrm>
            <a:prstGeom prst="snip2DiagRect">
              <a:avLst/>
            </a:pr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9">
              <a:extLst>
                <a:ext uri="{FF2B5EF4-FFF2-40B4-BE49-F238E27FC236}">
                  <a16:creationId xmlns="" xmlns:a16="http://schemas.microsoft.com/office/drawing/2014/main" id="{626659AC-BB04-4B96-9D9D-5C707DCAF845}"/>
                </a:ext>
              </a:extLst>
            </p:cNvPr>
            <p:cNvSpPr/>
            <p:nvPr/>
          </p:nvSpPr>
          <p:spPr>
            <a:xfrm>
              <a:off x="5465318" y="1236167"/>
              <a:ext cx="1278255" cy="61976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30">
            <a:extLst>
              <a:ext uri="{FF2B5EF4-FFF2-40B4-BE49-F238E27FC236}">
                <a16:creationId xmlns="" xmlns:a16="http://schemas.microsoft.com/office/drawing/2014/main" id="{758477F5-1505-42EB-88C1-B60A896180AE}"/>
              </a:ext>
            </a:extLst>
          </p:cNvPr>
          <p:cNvSpPr txBox="1"/>
          <p:nvPr/>
        </p:nvSpPr>
        <p:spPr>
          <a:xfrm>
            <a:off x="4366833" y="522830"/>
            <a:ext cx="881904" cy="5652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spcBef>
                <a:spcPts val="250"/>
              </a:spcBef>
            </a:pPr>
            <a:r>
              <a:rPr lang="en-IN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Cosmo Gyan </a:t>
            </a:r>
            <a:r>
              <a:rPr lang="en-IN" sz="800" spc="-5" dirty="0" err="1">
                <a:solidFill>
                  <a:srgbClr val="FFFFFF"/>
                </a:solidFill>
                <a:latin typeface="Trebuchet MS" panose="020B0603020202020204" pitchFamily="34" charset="0"/>
              </a:rPr>
              <a:t>Vihar</a:t>
            </a:r>
            <a:r>
              <a:rPr lang="en-IN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 Kendra -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Native</a:t>
            </a:r>
            <a:r>
              <a:rPr sz="800" spc="-6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Language, </a:t>
            </a:r>
            <a:r>
              <a:rPr sz="800" spc="-29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Maths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,</a:t>
            </a:r>
            <a:endParaRPr 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065" marR="5080" algn="ctr"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Life Skills </a:t>
            </a:r>
            <a:r>
              <a:rPr sz="800" spc="-29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</a:t>
            </a:r>
            <a:r>
              <a:rPr sz="800" spc="-2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Values</a:t>
            </a:r>
          </a:p>
        </p:txBody>
      </p:sp>
      <p:grpSp>
        <p:nvGrpSpPr>
          <p:cNvPr id="19" name="object 31">
            <a:extLst>
              <a:ext uri="{FF2B5EF4-FFF2-40B4-BE49-F238E27FC236}">
                <a16:creationId xmlns="" xmlns:a16="http://schemas.microsoft.com/office/drawing/2014/main" id="{918F9867-DF52-429B-8E9B-0AE29772B89A}"/>
              </a:ext>
            </a:extLst>
          </p:cNvPr>
          <p:cNvGrpSpPr/>
          <p:nvPr/>
        </p:nvGrpSpPr>
        <p:grpSpPr>
          <a:xfrm>
            <a:off x="5504711" y="555526"/>
            <a:ext cx="985324" cy="530315"/>
            <a:chOff x="7092632" y="1228280"/>
            <a:chExt cx="1320165" cy="661670"/>
          </a:xfrm>
          <a:solidFill>
            <a:srgbClr val="767779"/>
          </a:solidFill>
        </p:grpSpPr>
        <p:sp>
          <p:nvSpPr>
            <p:cNvPr id="20" name="object 32">
              <a:extLst>
                <a:ext uri="{FF2B5EF4-FFF2-40B4-BE49-F238E27FC236}">
                  <a16:creationId xmlns="" xmlns:a16="http://schemas.microsoft.com/office/drawing/2014/main" id="{208E4F5C-5323-4016-9122-A295CEFE4016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3">
              <a:extLst>
                <a:ext uri="{FF2B5EF4-FFF2-40B4-BE49-F238E27FC236}">
                  <a16:creationId xmlns="" xmlns:a16="http://schemas.microsoft.com/office/drawing/2014/main" id="{1729E1EE-59E2-4832-95B4-B350B4F9D4CC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4">
              <a:extLst>
                <a:ext uri="{FF2B5EF4-FFF2-40B4-BE49-F238E27FC236}">
                  <a16:creationId xmlns="" xmlns:a16="http://schemas.microsoft.com/office/drawing/2014/main" id="{9BE9F96A-D0E8-4B2A-995B-9757285907D6}"/>
                </a:ext>
              </a:extLst>
            </p:cNvPr>
            <p:cNvSpPr/>
            <p:nvPr/>
          </p:nvSpPr>
          <p:spPr>
            <a:xfrm>
              <a:off x="7113523" y="1249121"/>
              <a:ext cx="1278255" cy="61976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35">
            <a:extLst>
              <a:ext uri="{FF2B5EF4-FFF2-40B4-BE49-F238E27FC236}">
                <a16:creationId xmlns="" xmlns:a16="http://schemas.microsoft.com/office/drawing/2014/main" id="{7AEC52CE-A81F-41D4-9032-E4EE08B378E4}"/>
              </a:ext>
            </a:extLst>
          </p:cNvPr>
          <p:cNvSpPr txBox="1"/>
          <p:nvPr/>
        </p:nvSpPr>
        <p:spPr>
          <a:xfrm>
            <a:off x="5580042" y="582566"/>
            <a:ext cx="851735" cy="493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190"/>
              </a:lnSpc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Educational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 Counselling &amp; 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C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areer</a:t>
            </a:r>
            <a:r>
              <a:rPr sz="800" spc="-2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Guida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ce</a:t>
            </a:r>
          </a:p>
        </p:txBody>
      </p:sp>
      <p:sp>
        <p:nvSpPr>
          <p:cNvPr id="24" name="object 37">
            <a:extLst>
              <a:ext uri="{FF2B5EF4-FFF2-40B4-BE49-F238E27FC236}">
                <a16:creationId xmlns="" xmlns:a16="http://schemas.microsoft.com/office/drawing/2014/main" id="{D512DC4D-60A6-44F0-9F44-D12680729D10}"/>
              </a:ext>
            </a:extLst>
          </p:cNvPr>
          <p:cNvSpPr/>
          <p:nvPr/>
        </p:nvSpPr>
        <p:spPr>
          <a:xfrm>
            <a:off x="1987101" y="1239606"/>
            <a:ext cx="889890" cy="651282"/>
          </a:xfrm>
          <a:prstGeom prst="snip2DiagRect">
            <a:avLst/>
          </a:prstGeom>
          <a:solidFill>
            <a:srgbClr val="767779"/>
          </a:solidFill>
          <a:ln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0">
            <a:extLst>
              <a:ext uri="{FF2B5EF4-FFF2-40B4-BE49-F238E27FC236}">
                <a16:creationId xmlns="" xmlns:a16="http://schemas.microsoft.com/office/drawing/2014/main" id="{6E527614-9D44-4A5F-A62B-C0B5F526B8EC}"/>
              </a:ext>
            </a:extLst>
          </p:cNvPr>
          <p:cNvSpPr txBox="1"/>
          <p:nvPr/>
        </p:nvSpPr>
        <p:spPr>
          <a:xfrm>
            <a:off x="1979922" y="1272307"/>
            <a:ext cx="908150" cy="53219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190"/>
              </a:lnSpc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Cosmo</a:t>
            </a:r>
            <a:r>
              <a:rPr sz="800" spc="-4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Computer </a:t>
            </a:r>
            <a:r>
              <a:rPr sz="800" spc="-29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Award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 </a:t>
            </a:r>
            <a:endParaRPr lang="en-US" sz="800" spc="5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700" marR="5080" algn="ctr">
              <a:lnSpc>
                <a:spcPts val="1190"/>
              </a:lnSpc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Children’s</a:t>
            </a:r>
            <a:r>
              <a:rPr sz="800" spc="-5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Fair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object 43">
            <a:extLst>
              <a:ext uri="{FF2B5EF4-FFF2-40B4-BE49-F238E27FC236}">
                <a16:creationId xmlns="" xmlns:a16="http://schemas.microsoft.com/office/drawing/2014/main" id="{5FB1842E-E4CE-45AD-88DA-4E200ACE3A71}"/>
              </a:ext>
            </a:extLst>
          </p:cNvPr>
          <p:cNvSpPr/>
          <p:nvPr/>
        </p:nvSpPr>
        <p:spPr>
          <a:xfrm>
            <a:off x="3234509" y="1238199"/>
            <a:ext cx="835884" cy="651282"/>
          </a:xfrm>
          <a:prstGeom prst="snip2DiagRect">
            <a:avLst/>
          </a:prstGeom>
          <a:solidFill>
            <a:srgbClr val="767779"/>
          </a:solidFill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45">
            <a:extLst>
              <a:ext uri="{FF2B5EF4-FFF2-40B4-BE49-F238E27FC236}">
                <a16:creationId xmlns="" xmlns:a16="http://schemas.microsoft.com/office/drawing/2014/main" id="{331A39F8-7861-4EB3-8C41-26015B1607C5}"/>
              </a:ext>
            </a:extLst>
          </p:cNvPr>
          <p:cNvSpPr txBox="1"/>
          <p:nvPr/>
        </p:nvSpPr>
        <p:spPr>
          <a:xfrm>
            <a:off x="3203884" y="1274655"/>
            <a:ext cx="872005" cy="57066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1905" algn="ctr">
              <a:lnSpc>
                <a:spcPts val="1190"/>
              </a:lnSpc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Exposure &amp; </a:t>
            </a:r>
            <a:endParaRPr lang="en-US" sz="800" spc="5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065" marR="5080" indent="1905" algn="ctr">
              <a:lnSpc>
                <a:spcPts val="1190"/>
              </a:lnSpc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Trainings</a:t>
            </a:r>
            <a:r>
              <a:rPr sz="800" spc="-7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of</a:t>
            </a:r>
            <a:r>
              <a:rPr sz="800" spc="-4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Youth </a:t>
            </a:r>
            <a:endParaRPr lang="en-US" sz="800" spc="-29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065" marR="5080" indent="1905" algn="ctr">
              <a:lnSpc>
                <a:spcPts val="1190"/>
              </a:lnSpc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and</a:t>
            </a:r>
            <a:r>
              <a:rPr sz="800" spc="-2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Teachers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object 47">
            <a:extLst>
              <a:ext uri="{FF2B5EF4-FFF2-40B4-BE49-F238E27FC236}">
                <a16:creationId xmlns="" xmlns:a16="http://schemas.microsoft.com/office/drawing/2014/main" id="{D77CDF8F-BCAD-4119-BC56-0E0A660C69AE}"/>
              </a:ext>
            </a:extLst>
          </p:cNvPr>
          <p:cNvSpPr/>
          <p:nvPr/>
        </p:nvSpPr>
        <p:spPr>
          <a:xfrm>
            <a:off x="395537" y="2220409"/>
            <a:ext cx="1010814" cy="448169"/>
          </a:xfrm>
          <a:prstGeom prst="snip2DiagRect">
            <a:avLst/>
          </a:prstGeom>
          <a:solidFill>
            <a:srgbClr val="E631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49">
            <a:extLst>
              <a:ext uri="{FF2B5EF4-FFF2-40B4-BE49-F238E27FC236}">
                <a16:creationId xmlns="" xmlns:a16="http://schemas.microsoft.com/office/drawing/2014/main" id="{E4DB0840-9A6A-4A31-BB4D-4A46B58A5469}"/>
              </a:ext>
            </a:extLst>
          </p:cNvPr>
          <p:cNvSpPr txBox="1"/>
          <p:nvPr/>
        </p:nvSpPr>
        <p:spPr>
          <a:xfrm>
            <a:off x="523213" y="2268196"/>
            <a:ext cx="825513" cy="33983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indent="56515">
              <a:spcBef>
                <a:spcPts val="105"/>
              </a:spcBef>
              <a:defRPr sz="1000" b="1" spc="-5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r>
              <a:rPr dirty="0"/>
              <a:t>Health &amp;  Sanitation</a:t>
            </a:r>
          </a:p>
        </p:txBody>
      </p:sp>
      <p:grpSp>
        <p:nvGrpSpPr>
          <p:cNvPr id="30" name="object 50">
            <a:extLst>
              <a:ext uri="{FF2B5EF4-FFF2-40B4-BE49-F238E27FC236}">
                <a16:creationId xmlns="" xmlns:a16="http://schemas.microsoft.com/office/drawing/2014/main" id="{BE970094-672A-4689-92C4-364D8365839A}"/>
              </a:ext>
            </a:extLst>
          </p:cNvPr>
          <p:cNvGrpSpPr/>
          <p:nvPr/>
        </p:nvGrpSpPr>
        <p:grpSpPr>
          <a:xfrm>
            <a:off x="1979921" y="2163035"/>
            <a:ext cx="920747" cy="587277"/>
            <a:chOff x="2395347" y="3526282"/>
            <a:chExt cx="1252855" cy="629920"/>
          </a:xfrm>
          <a:solidFill>
            <a:srgbClr val="767779"/>
          </a:solidFill>
        </p:grpSpPr>
        <p:sp>
          <p:nvSpPr>
            <p:cNvPr id="31" name="object 51">
              <a:extLst>
                <a:ext uri="{FF2B5EF4-FFF2-40B4-BE49-F238E27FC236}">
                  <a16:creationId xmlns="" xmlns:a16="http://schemas.microsoft.com/office/drawing/2014/main" id="{CC46E260-43EB-4DAB-9E1F-1FDDBE548C1C}"/>
                </a:ext>
              </a:extLst>
            </p:cNvPr>
            <p:cNvSpPr/>
            <p:nvPr/>
          </p:nvSpPr>
          <p:spPr>
            <a:xfrm>
              <a:off x="2398522" y="3529457"/>
              <a:ext cx="1246505" cy="62357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2">
              <a:extLst>
                <a:ext uri="{FF2B5EF4-FFF2-40B4-BE49-F238E27FC236}">
                  <a16:creationId xmlns="" xmlns:a16="http://schemas.microsoft.com/office/drawing/2014/main" id="{C064BBA6-DA5D-481E-A192-9D194384284B}"/>
                </a:ext>
              </a:extLst>
            </p:cNvPr>
            <p:cNvSpPr/>
            <p:nvPr/>
          </p:nvSpPr>
          <p:spPr>
            <a:xfrm>
              <a:off x="2398522" y="3529457"/>
              <a:ext cx="1246505" cy="62357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3">
              <a:extLst>
                <a:ext uri="{FF2B5EF4-FFF2-40B4-BE49-F238E27FC236}">
                  <a16:creationId xmlns="" xmlns:a16="http://schemas.microsoft.com/office/drawing/2014/main" id="{AB17D563-D981-477F-8218-3FE03E3707A4}"/>
                </a:ext>
              </a:extLst>
            </p:cNvPr>
            <p:cNvSpPr/>
            <p:nvPr/>
          </p:nvSpPr>
          <p:spPr>
            <a:xfrm>
              <a:off x="2416683" y="3547618"/>
              <a:ext cx="1210310" cy="58674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54">
            <a:extLst>
              <a:ext uri="{FF2B5EF4-FFF2-40B4-BE49-F238E27FC236}">
                <a16:creationId xmlns="" xmlns:a16="http://schemas.microsoft.com/office/drawing/2014/main" id="{5A2FF461-7694-4A0C-8091-C37676441E47}"/>
              </a:ext>
            </a:extLst>
          </p:cNvPr>
          <p:cNvSpPr txBox="1"/>
          <p:nvPr/>
        </p:nvSpPr>
        <p:spPr>
          <a:xfrm>
            <a:off x="1979922" y="2273174"/>
            <a:ext cx="860393" cy="33983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ts val="1190"/>
              </a:lnSpc>
              <a:spcBef>
                <a:spcPts val="250"/>
              </a:spcBef>
            </a:pPr>
            <a:r>
              <a:rPr lang="en-IN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Toilets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in</a:t>
            </a:r>
            <a:r>
              <a:rPr sz="800" spc="-4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IN" sz="800" spc="-40" dirty="0">
                <a:solidFill>
                  <a:srgbClr val="FFFFFF"/>
                </a:solidFill>
                <a:latin typeface="Trebuchet MS" panose="020B0603020202020204" pitchFamily="34" charset="0"/>
              </a:rPr>
              <a:t>Rural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Schools</a:t>
            </a: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 No: 100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5" name="object 55">
            <a:extLst>
              <a:ext uri="{FF2B5EF4-FFF2-40B4-BE49-F238E27FC236}">
                <a16:creationId xmlns="" xmlns:a16="http://schemas.microsoft.com/office/drawing/2014/main" id="{51F99474-458B-4C7E-9123-1CC3D5B7A482}"/>
              </a:ext>
            </a:extLst>
          </p:cNvPr>
          <p:cNvGrpSpPr/>
          <p:nvPr/>
        </p:nvGrpSpPr>
        <p:grpSpPr>
          <a:xfrm>
            <a:off x="3289057" y="2162974"/>
            <a:ext cx="828672" cy="602429"/>
            <a:chOff x="4012184" y="3526282"/>
            <a:chExt cx="1252855" cy="629920"/>
          </a:xfrm>
          <a:solidFill>
            <a:srgbClr val="767779"/>
          </a:solidFill>
        </p:grpSpPr>
        <p:sp>
          <p:nvSpPr>
            <p:cNvPr id="36" name="object 56">
              <a:extLst>
                <a:ext uri="{FF2B5EF4-FFF2-40B4-BE49-F238E27FC236}">
                  <a16:creationId xmlns="" xmlns:a16="http://schemas.microsoft.com/office/drawing/2014/main" id="{9F029C3F-E1B1-4BA5-9BD2-52F21990A525}"/>
                </a:ext>
              </a:extLst>
            </p:cNvPr>
            <p:cNvSpPr/>
            <p:nvPr/>
          </p:nvSpPr>
          <p:spPr>
            <a:xfrm>
              <a:off x="4015359" y="3529457"/>
              <a:ext cx="1246505" cy="62357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7">
              <a:extLst>
                <a:ext uri="{FF2B5EF4-FFF2-40B4-BE49-F238E27FC236}">
                  <a16:creationId xmlns="" xmlns:a16="http://schemas.microsoft.com/office/drawing/2014/main" id="{7A90057B-0234-4022-A218-1288FD3691B5}"/>
                </a:ext>
              </a:extLst>
            </p:cNvPr>
            <p:cNvSpPr/>
            <p:nvPr/>
          </p:nvSpPr>
          <p:spPr>
            <a:xfrm>
              <a:off x="4015359" y="3529457"/>
              <a:ext cx="1246505" cy="62357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8">
              <a:extLst>
                <a:ext uri="{FF2B5EF4-FFF2-40B4-BE49-F238E27FC236}">
                  <a16:creationId xmlns="" xmlns:a16="http://schemas.microsoft.com/office/drawing/2014/main" id="{98631C9D-FB58-44C7-B1D4-7813FE53C46F}"/>
                </a:ext>
              </a:extLst>
            </p:cNvPr>
            <p:cNvSpPr/>
            <p:nvPr/>
          </p:nvSpPr>
          <p:spPr>
            <a:xfrm>
              <a:off x="4033647" y="3547618"/>
              <a:ext cx="1210310" cy="58674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59">
            <a:extLst>
              <a:ext uri="{FF2B5EF4-FFF2-40B4-BE49-F238E27FC236}">
                <a16:creationId xmlns="" xmlns:a16="http://schemas.microsoft.com/office/drawing/2014/main" id="{B2F74BC8-27FE-4C2F-BAC3-D5B87DBE21E2}"/>
              </a:ext>
            </a:extLst>
          </p:cNvPr>
          <p:cNvSpPr txBox="1"/>
          <p:nvPr/>
        </p:nvSpPr>
        <p:spPr>
          <a:xfrm>
            <a:off x="3306782" y="2210672"/>
            <a:ext cx="817291" cy="48025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4154" marR="5080" indent="-212090" algn="ctr">
              <a:spcBef>
                <a:spcPts val="250"/>
              </a:spcBef>
            </a:pP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Sanitary Pad</a:t>
            </a:r>
          </a:p>
          <a:p>
            <a:pPr marL="224154" marR="5080" indent="-212090" algn="ctr">
              <a:spcBef>
                <a:spcPts val="250"/>
              </a:spcBef>
            </a:pP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Bank for Girls in</a:t>
            </a:r>
          </a:p>
          <a:p>
            <a:pPr marL="224154" marR="5080" indent="-212090" algn="ctr">
              <a:spcBef>
                <a:spcPts val="250"/>
              </a:spcBef>
            </a:pP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Rural Schools </a:t>
            </a:r>
            <a:endParaRPr 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0" name="object 60">
            <a:extLst>
              <a:ext uri="{FF2B5EF4-FFF2-40B4-BE49-F238E27FC236}">
                <a16:creationId xmlns="" xmlns:a16="http://schemas.microsoft.com/office/drawing/2014/main" id="{DD257C5D-D038-4739-9225-CE3BEE1C2769}"/>
              </a:ext>
            </a:extLst>
          </p:cNvPr>
          <p:cNvGrpSpPr/>
          <p:nvPr/>
        </p:nvGrpSpPr>
        <p:grpSpPr>
          <a:xfrm>
            <a:off x="4380002" y="2162974"/>
            <a:ext cx="1036399" cy="602429"/>
            <a:chOff x="5566028" y="3494913"/>
            <a:chExt cx="1252855" cy="629920"/>
          </a:xfrm>
          <a:solidFill>
            <a:srgbClr val="767779"/>
          </a:solidFill>
        </p:grpSpPr>
        <p:sp>
          <p:nvSpPr>
            <p:cNvPr id="41" name="object 61">
              <a:extLst>
                <a:ext uri="{FF2B5EF4-FFF2-40B4-BE49-F238E27FC236}">
                  <a16:creationId xmlns="" xmlns:a16="http://schemas.microsoft.com/office/drawing/2014/main" id="{ACA945FB-58C5-4C07-A1A1-CD68008207BC}"/>
                </a:ext>
              </a:extLst>
            </p:cNvPr>
            <p:cNvSpPr/>
            <p:nvPr/>
          </p:nvSpPr>
          <p:spPr>
            <a:xfrm>
              <a:off x="5569203" y="3498088"/>
              <a:ext cx="1246505" cy="62357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2">
              <a:extLst>
                <a:ext uri="{FF2B5EF4-FFF2-40B4-BE49-F238E27FC236}">
                  <a16:creationId xmlns="" xmlns:a16="http://schemas.microsoft.com/office/drawing/2014/main" id="{678DEA93-016F-4F2C-A4CC-8B1913BE342A}"/>
                </a:ext>
              </a:extLst>
            </p:cNvPr>
            <p:cNvSpPr/>
            <p:nvPr/>
          </p:nvSpPr>
          <p:spPr>
            <a:xfrm>
              <a:off x="5569203" y="3498088"/>
              <a:ext cx="1246505" cy="62357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3">
              <a:extLst>
                <a:ext uri="{FF2B5EF4-FFF2-40B4-BE49-F238E27FC236}">
                  <a16:creationId xmlns="" xmlns:a16="http://schemas.microsoft.com/office/drawing/2014/main" id="{416BA9F5-B255-48BA-8A8E-F02D99DA850F}"/>
                </a:ext>
              </a:extLst>
            </p:cNvPr>
            <p:cNvSpPr/>
            <p:nvPr/>
          </p:nvSpPr>
          <p:spPr>
            <a:xfrm>
              <a:off x="5587491" y="3516376"/>
              <a:ext cx="1210310" cy="58674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64">
            <a:extLst>
              <a:ext uri="{FF2B5EF4-FFF2-40B4-BE49-F238E27FC236}">
                <a16:creationId xmlns="" xmlns:a16="http://schemas.microsoft.com/office/drawing/2014/main" id="{C790A8E2-A7C6-4C11-9EC2-47D8117B0E39}"/>
              </a:ext>
            </a:extLst>
          </p:cNvPr>
          <p:cNvSpPr txBox="1"/>
          <p:nvPr/>
        </p:nvSpPr>
        <p:spPr>
          <a:xfrm>
            <a:off x="4449618" y="2197373"/>
            <a:ext cx="889923" cy="493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ts val="1190"/>
              </a:lnSpc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Oral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Hygiene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 awareness &amp; 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Dental</a:t>
            </a:r>
            <a:r>
              <a:rPr sz="800" spc="-6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Check-ups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5" name="object 75">
            <a:extLst>
              <a:ext uri="{FF2B5EF4-FFF2-40B4-BE49-F238E27FC236}">
                <a16:creationId xmlns="" xmlns:a16="http://schemas.microsoft.com/office/drawing/2014/main" id="{C6F15E73-0A9A-46A3-BCE7-7EB49F992468}"/>
              </a:ext>
            </a:extLst>
          </p:cNvPr>
          <p:cNvGrpSpPr/>
          <p:nvPr/>
        </p:nvGrpSpPr>
        <p:grpSpPr>
          <a:xfrm>
            <a:off x="6780083" y="2162974"/>
            <a:ext cx="756931" cy="602429"/>
            <a:chOff x="4021328" y="4479416"/>
            <a:chExt cx="1252855" cy="629920"/>
          </a:xfrm>
          <a:solidFill>
            <a:srgbClr val="767779"/>
          </a:solidFill>
        </p:grpSpPr>
        <p:sp>
          <p:nvSpPr>
            <p:cNvPr id="46" name="object 76">
              <a:extLst>
                <a:ext uri="{FF2B5EF4-FFF2-40B4-BE49-F238E27FC236}">
                  <a16:creationId xmlns="" xmlns:a16="http://schemas.microsoft.com/office/drawing/2014/main" id="{2EF9DC22-B162-413B-97EC-75E423BF6BAE}"/>
                </a:ext>
              </a:extLst>
            </p:cNvPr>
            <p:cNvSpPr/>
            <p:nvPr/>
          </p:nvSpPr>
          <p:spPr>
            <a:xfrm>
              <a:off x="4024503" y="4482591"/>
              <a:ext cx="1246505" cy="62357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7">
              <a:extLst>
                <a:ext uri="{FF2B5EF4-FFF2-40B4-BE49-F238E27FC236}">
                  <a16:creationId xmlns="" xmlns:a16="http://schemas.microsoft.com/office/drawing/2014/main" id="{ADCDAD53-E655-480E-9A3D-703DC5C7B092}"/>
                </a:ext>
              </a:extLst>
            </p:cNvPr>
            <p:cNvSpPr/>
            <p:nvPr/>
          </p:nvSpPr>
          <p:spPr>
            <a:xfrm>
              <a:off x="4024503" y="4482591"/>
              <a:ext cx="1246505" cy="62357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78">
              <a:extLst>
                <a:ext uri="{FF2B5EF4-FFF2-40B4-BE49-F238E27FC236}">
                  <a16:creationId xmlns="" xmlns:a16="http://schemas.microsoft.com/office/drawing/2014/main" id="{841C4FF7-A392-4A6B-BEDF-0FFD9CE5190C}"/>
                </a:ext>
              </a:extLst>
            </p:cNvPr>
            <p:cNvSpPr/>
            <p:nvPr/>
          </p:nvSpPr>
          <p:spPr>
            <a:xfrm>
              <a:off x="4042791" y="4500752"/>
              <a:ext cx="1210310" cy="58674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79">
            <a:extLst>
              <a:ext uri="{FF2B5EF4-FFF2-40B4-BE49-F238E27FC236}">
                <a16:creationId xmlns="" xmlns:a16="http://schemas.microsoft.com/office/drawing/2014/main" id="{B410B141-F4E0-45CD-AC95-7BE6572EB347}"/>
              </a:ext>
            </a:extLst>
          </p:cNvPr>
          <p:cNvSpPr txBox="1"/>
          <p:nvPr/>
        </p:nvSpPr>
        <p:spPr>
          <a:xfrm>
            <a:off x="6952860" y="2257392"/>
            <a:ext cx="498355" cy="493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55575" marR="5080" indent="-143510">
              <a:lnSpc>
                <a:spcPts val="1190"/>
              </a:lnSpc>
              <a:spcBef>
                <a:spcPts val="250"/>
              </a:spcBef>
            </a:pP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B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h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</a:t>
            </a:r>
            <a:r>
              <a:rPr sz="800" spc="-20" dirty="0">
                <a:solidFill>
                  <a:srgbClr val="FFFFFF"/>
                </a:solidFill>
                <a:latin typeface="Trebuchet MS" panose="020B0603020202020204" pitchFamily="34" charset="0"/>
              </a:rPr>
              <a:t>v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io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u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ral 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Change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object 81">
            <a:extLst>
              <a:ext uri="{FF2B5EF4-FFF2-40B4-BE49-F238E27FC236}">
                <a16:creationId xmlns="" xmlns:a16="http://schemas.microsoft.com/office/drawing/2014/main" id="{7B5532BA-8EF7-45C2-8287-A8369AF3826D}"/>
              </a:ext>
            </a:extLst>
          </p:cNvPr>
          <p:cNvSpPr/>
          <p:nvPr/>
        </p:nvSpPr>
        <p:spPr>
          <a:xfrm>
            <a:off x="395536" y="3066384"/>
            <a:ext cx="1001152" cy="448170"/>
          </a:xfrm>
          <a:prstGeom prst="snip2DiagRect">
            <a:avLst/>
          </a:prstGeom>
          <a:solidFill>
            <a:srgbClr val="E63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3">
            <a:extLst>
              <a:ext uri="{FF2B5EF4-FFF2-40B4-BE49-F238E27FC236}">
                <a16:creationId xmlns="" xmlns:a16="http://schemas.microsoft.com/office/drawing/2014/main" id="{92C48E03-4BB4-461E-B3EF-8FA5F8102E26}"/>
              </a:ext>
            </a:extLst>
          </p:cNvPr>
          <p:cNvSpPr txBox="1"/>
          <p:nvPr/>
        </p:nvSpPr>
        <p:spPr>
          <a:xfrm>
            <a:off x="449177" y="3207113"/>
            <a:ext cx="8938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56515">
              <a:spcBef>
                <a:spcPts val="105"/>
              </a:spcBef>
            </a:pPr>
            <a:r>
              <a:rPr sz="1000" b="1" spc="-5" dirty="0">
                <a:solidFill>
                  <a:srgbClr val="FFFFFF"/>
                </a:solidFill>
                <a:latin typeface="Trebuchet MS" panose="020B0603020202020204" pitchFamily="34" charset="0"/>
              </a:rPr>
              <a:t>Environment</a:t>
            </a:r>
          </a:p>
        </p:txBody>
      </p:sp>
      <p:grpSp>
        <p:nvGrpSpPr>
          <p:cNvPr id="52" name="object 84">
            <a:extLst>
              <a:ext uri="{FF2B5EF4-FFF2-40B4-BE49-F238E27FC236}">
                <a16:creationId xmlns="" xmlns:a16="http://schemas.microsoft.com/office/drawing/2014/main" id="{832EAFDC-7ED1-4C57-8EEB-29E21C4D016D}"/>
              </a:ext>
            </a:extLst>
          </p:cNvPr>
          <p:cNvGrpSpPr/>
          <p:nvPr/>
        </p:nvGrpSpPr>
        <p:grpSpPr>
          <a:xfrm>
            <a:off x="2019285" y="3049838"/>
            <a:ext cx="841486" cy="598459"/>
            <a:chOff x="2327529" y="5364098"/>
            <a:chExt cx="1283970" cy="645160"/>
          </a:xfrm>
          <a:solidFill>
            <a:srgbClr val="767779"/>
          </a:solidFill>
        </p:grpSpPr>
        <p:sp>
          <p:nvSpPr>
            <p:cNvPr id="53" name="object 85">
              <a:extLst>
                <a:ext uri="{FF2B5EF4-FFF2-40B4-BE49-F238E27FC236}">
                  <a16:creationId xmlns="" xmlns:a16="http://schemas.microsoft.com/office/drawing/2014/main" id="{DEFDF485-3B9A-4C71-9485-4CEBCB03DD50}"/>
                </a:ext>
              </a:extLst>
            </p:cNvPr>
            <p:cNvSpPr/>
            <p:nvPr/>
          </p:nvSpPr>
          <p:spPr>
            <a:xfrm>
              <a:off x="2330704" y="5367273"/>
              <a:ext cx="1277620" cy="63881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54" name="object 86">
              <a:extLst>
                <a:ext uri="{FF2B5EF4-FFF2-40B4-BE49-F238E27FC236}">
                  <a16:creationId xmlns="" xmlns:a16="http://schemas.microsoft.com/office/drawing/2014/main" id="{7F9540D5-70AD-4526-B7E5-D2A6F167CDF9}"/>
                </a:ext>
              </a:extLst>
            </p:cNvPr>
            <p:cNvSpPr/>
            <p:nvPr/>
          </p:nvSpPr>
          <p:spPr>
            <a:xfrm>
              <a:off x="2330704" y="5367273"/>
              <a:ext cx="1277620" cy="63881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55" name="object 87">
              <a:extLst>
                <a:ext uri="{FF2B5EF4-FFF2-40B4-BE49-F238E27FC236}">
                  <a16:creationId xmlns="" xmlns:a16="http://schemas.microsoft.com/office/drawing/2014/main" id="{736EFFD2-1DA7-48CF-905F-37439418F413}"/>
                </a:ext>
              </a:extLst>
            </p:cNvPr>
            <p:cNvSpPr/>
            <p:nvPr/>
          </p:nvSpPr>
          <p:spPr>
            <a:xfrm>
              <a:off x="2349500" y="5386019"/>
              <a:ext cx="1240155" cy="60134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object 88">
            <a:extLst>
              <a:ext uri="{FF2B5EF4-FFF2-40B4-BE49-F238E27FC236}">
                <a16:creationId xmlns="" xmlns:a16="http://schemas.microsoft.com/office/drawing/2014/main" id="{3D1FD3E9-3848-4851-BAC8-CB41E08B7BB5}"/>
              </a:ext>
            </a:extLst>
          </p:cNvPr>
          <p:cNvSpPr txBox="1"/>
          <p:nvPr/>
        </p:nvSpPr>
        <p:spPr>
          <a:xfrm>
            <a:off x="2048832" y="3083101"/>
            <a:ext cx="777347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T</a:t>
            </a:r>
            <a:r>
              <a:rPr sz="800" spc="-5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ree</a:t>
            </a:r>
            <a:r>
              <a:rPr sz="800" spc="-3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sz="8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P</a:t>
            </a:r>
            <a:r>
              <a:rPr sz="800" spc="-5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l</a:t>
            </a:r>
            <a:r>
              <a:rPr sz="8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an</a:t>
            </a:r>
            <a:r>
              <a:rPr sz="800" spc="-5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ta</a:t>
            </a:r>
            <a:r>
              <a:rPr sz="8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tion</a:t>
            </a: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With Farmers and Rural Schools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No: </a:t>
            </a:r>
            <a:r>
              <a:rPr lang="en-IN" sz="800" spc="-65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6000+</a:t>
            </a:r>
            <a:endParaRPr sz="800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pSp>
        <p:nvGrpSpPr>
          <p:cNvPr id="57" name="object 89">
            <a:extLst>
              <a:ext uri="{FF2B5EF4-FFF2-40B4-BE49-F238E27FC236}">
                <a16:creationId xmlns="" xmlns:a16="http://schemas.microsoft.com/office/drawing/2014/main" id="{9BC1B038-DF48-4626-BEBF-0584102671B0}"/>
              </a:ext>
            </a:extLst>
          </p:cNvPr>
          <p:cNvGrpSpPr/>
          <p:nvPr/>
        </p:nvGrpSpPr>
        <p:grpSpPr>
          <a:xfrm>
            <a:off x="3343604" y="3035559"/>
            <a:ext cx="827138" cy="645405"/>
            <a:chOff x="3948938" y="5344414"/>
            <a:chExt cx="1369060" cy="645160"/>
          </a:xfrm>
          <a:solidFill>
            <a:srgbClr val="767779"/>
          </a:solidFill>
        </p:grpSpPr>
        <p:sp>
          <p:nvSpPr>
            <p:cNvPr id="58" name="object 90">
              <a:extLst>
                <a:ext uri="{FF2B5EF4-FFF2-40B4-BE49-F238E27FC236}">
                  <a16:creationId xmlns="" xmlns:a16="http://schemas.microsoft.com/office/drawing/2014/main" id="{2B2D1246-2B80-4FD6-B877-F59436138F5A}"/>
                </a:ext>
              </a:extLst>
            </p:cNvPr>
            <p:cNvSpPr/>
            <p:nvPr/>
          </p:nvSpPr>
          <p:spPr>
            <a:xfrm>
              <a:off x="3952113" y="5347589"/>
              <a:ext cx="1362710" cy="63881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59" name="object 91">
              <a:extLst>
                <a:ext uri="{FF2B5EF4-FFF2-40B4-BE49-F238E27FC236}">
                  <a16:creationId xmlns="" xmlns:a16="http://schemas.microsoft.com/office/drawing/2014/main" id="{6F48F805-3BAF-4E3B-BF4B-11CC8EB8ECE2}"/>
                </a:ext>
              </a:extLst>
            </p:cNvPr>
            <p:cNvSpPr/>
            <p:nvPr/>
          </p:nvSpPr>
          <p:spPr>
            <a:xfrm>
              <a:off x="3952113" y="5347589"/>
              <a:ext cx="1362710" cy="63881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0" name="object 92">
              <a:extLst>
                <a:ext uri="{FF2B5EF4-FFF2-40B4-BE49-F238E27FC236}">
                  <a16:creationId xmlns="" xmlns:a16="http://schemas.microsoft.com/office/drawing/2014/main" id="{8A8AFA30-95D8-48DE-A3B4-1DE4BE4122D6}"/>
                </a:ext>
              </a:extLst>
            </p:cNvPr>
            <p:cNvSpPr/>
            <p:nvPr/>
          </p:nvSpPr>
          <p:spPr>
            <a:xfrm>
              <a:off x="3972179" y="5366270"/>
              <a:ext cx="1322705" cy="60134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sp>
        <p:nvSpPr>
          <p:cNvPr id="61" name="object 93">
            <a:extLst>
              <a:ext uri="{FF2B5EF4-FFF2-40B4-BE49-F238E27FC236}">
                <a16:creationId xmlns="" xmlns:a16="http://schemas.microsoft.com/office/drawing/2014/main" id="{573ECA52-EE96-4C68-9F8F-29E58D2CA026}"/>
              </a:ext>
            </a:extLst>
          </p:cNvPr>
          <p:cNvSpPr txBox="1"/>
          <p:nvPr/>
        </p:nvSpPr>
        <p:spPr>
          <a:xfrm>
            <a:off x="3397059" y="3053750"/>
            <a:ext cx="785542" cy="81047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210185">
              <a:spcBef>
                <a:spcPts val="259"/>
              </a:spcBef>
            </a:pPr>
            <a:r>
              <a:rPr lang="en-IN" sz="800" dirty="0">
                <a:solidFill>
                  <a:schemeClr val="bg1"/>
                </a:solidFill>
                <a:latin typeface="Trebuchet MS" panose="020B0603020202020204" pitchFamily="34" charset="0"/>
              </a:rPr>
              <a:t>Garden </a:t>
            </a:r>
            <a:r>
              <a:rPr lang="en-IN" sz="800" spc="5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N"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De</a:t>
            </a:r>
            <a:r>
              <a:rPr lang="en-IN" sz="800" spc="-25" dirty="0">
                <a:solidFill>
                  <a:schemeClr val="bg1"/>
                </a:solidFill>
                <a:latin typeface="Trebuchet MS" panose="020B0603020202020204" pitchFamily="34" charset="0"/>
              </a:rPr>
              <a:t>v</a:t>
            </a:r>
            <a:r>
              <a:rPr lang="en-IN"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elopme</a:t>
            </a:r>
            <a:r>
              <a:rPr lang="en-IN" sz="800" dirty="0">
                <a:solidFill>
                  <a:schemeClr val="bg1"/>
                </a:solidFill>
                <a:latin typeface="Trebuchet MS" panose="020B0603020202020204" pitchFamily="34" charset="0"/>
              </a:rPr>
              <a:t>nt at Aurangabad Airport &amp; Karjan Flyover </a:t>
            </a:r>
          </a:p>
          <a:p>
            <a:pPr marL="12700" marR="5080" indent="210185">
              <a:spcBef>
                <a:spcPts val="259"/>
              </a:spcBef>
            </a:pPr>
            <a:endParaRPr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2" name="object 94">
            <a:extLst>
              <a:ext uri="{FF2B5EF4-FFF2-40B4-BE49-F238E27FC236}">
                <a16:creationId xmlns="" xmlns:a16="http://schemas.microsoft.com/office/drawing/2014/main" id="{FCCB16C0-3336-47A7-BBE6-CD09743F7D22}"/>
              </a:ext>
            </a:extLst>
          </p:cNvPr>
          <p:cNvGrpSpPr/>
          <p:nvPr/>
        </p:nvGrpSpPr>
        <p:grpSpPr>
          <a:xfrm>
            <a:off x="4434549" y="2980790"/>
            <a:ext cx="920747" cy="700816"/>
            <a:chOff x="5584316" y="5344414"/>
            <a:chExt cx="1283970" cy="645160"/>
          </a:xfrm>
          <a:solidFill>
            <a:srgbClr val="767779"/>
          </a:solidFill>
        </p:grpSpPr>
        <p:sp>
          <p:nvSpPr>
            <p:cNvPr id="63" name="object 95">
              <a:extLst>
                <a:ext uri="{FF2B5EF4-FFF2-40B4-BE49-F238E27FC236}">
                  <a16:creationId xmlns="" xmlns:a16="http://schemas.microsoft.com/office/drawing/2014/main" id="{4ED62540-24B6-432D-A987-4C3ADF2DE1EA}"/>
                </a:ext>
              </a:extLst>
            </p:cNvPr>
            <p:cNvSpPr/>
            <p:nvPr/>
          </p:nvSpPr>
          <p:spPr>
            <a:xfrm>
              <a:off x="5587491" y="5347589"/>
              <a:ext cx="1277620" cy="63881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4" name="object 96">
              <a:extLst>
                <a:ext uri="{FF2B5EF4-FFF2-40B4-BE49-F238E27FC236}">
                  <a16:creationId xmlns="" xmlns:a16="http://schemas.microsoft.com/office/drawing/2014/main" id="{E9673FCF-CC6A-4BCC-B276-F2BD8026E323}"/>
                </a:ext>
              </a:extLst>
            </p:cNvPr>
            <p:cNvSpPr/>
            <p:nvPr/>
          </p:nvSpPr>
          <p:spPr>
            <a:xfrm>
              <a:off x="5587491" y="5347589"/>
              <a:ext cx="1277620" cy="63881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5" name="object 97">
              <a:extLst>
                <a:ext uri="{FF2B5EF4-FFF2-40B4-BE49-F238E27FC236}">
                  <a16:creationId xmlns="" xmlns:a16="http://schemas.microsoft.com/office/drawing/2014/main" id="{8A2E1B21-B511-460A-8E08-00EB8900BCE9}"/>
                </a:ext>
              </a:extLst>
            </p:cNvPr>
            <p:cNvSpPr/>
            <p:nvPr/>
          </p:nvSpPr>
          <p:spPr>
            <a:xfrm>
              <a:off x="5606160" y="5366258"/>
              <a:ext cx="1240155" cy="60134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sp>
        <p:nvSpPr>
          <p:cNvPr id="66" name="object 98">
            <a:extLst>
              <a:ext uri="{FF2B5EF4-FFF2-40B4-BE49-F238E27FC236}">
                <a16:creationId xmlns="" xmlns:a16="http://schemas.microsoft.com/office/drawing/2014/main" id="{2336C67F-56F8-4369-8156-C6808879F092}"/>
              </a:ext>
            </a:extLst>
          </p:cNvPr>
          <p:cNvSpPr txBox="1"/>
          <p:nvPr/>
        </p:nvSpPr>
        <p:spPr>
          <a:xfrm>
            <a:off x="4449618" y="3067867"/>
            <a:ext cx="874596" cy="656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chemeClr val="bg1"/>
                </a:solidFill>
                <a:latin typeface="Trebuchet MS" panose="020B0603020202020204" pitchFamily="34" charset="0"/>
              </a:rPr>
              <a:t>W</a:t>
            </a:r>
            <a:r>
              <a:rPr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aste</a:t>
            </a:r>
            <a:r>
              <a:rPr sz="800" spc="-35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Bins</a:t>
            </a:r>
            <a:r>
              <a:rPr lang="en-US"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 Installations in Rural Schools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No: 400+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7" name="object 99">
            <a:extLst>
              <a:ext uri="{FF2B5EF4-FFF2-40B4-BE49-F238E27FC236}">
                <a16:creationId xmlns="" xmlns:a16="http://schemas.microsoft.com/office/drawing/2014/main" id="{DDEC13DF-9E72-4BB9-938D-D62C106CF48E}"/>
              </a:ext>
            </a:extLst>
          </p:cNvPr>
          <p:cNvGrpSpPr/>
          <p:nvPr/>
        </p:nvGrpSpPr>
        <p:grpSpPr>
          <a:xfrm>
            <a:off x="5634591" y="2980762"/>
            <a:ext cx="874710" cy="707784"/>
            <a:chOff x="7189596" y="5349875"/>
            <a:chExt cx="1283970" cy="645160"/>
          </a:xfrm>
          <a:solidFill>
            <a:srgbClr val="767779"/>
          </a:solidFill>
        </p:grpSpPr>
        <p:sp>
          <p:nvSpPr>
            <p:cNvPr id="68" name="object 100">
              <a:extLst>
                <a:ext uri="{FF2B5EF4-FFF2-40B4-BE49-F238E27FC236}">
                  <a16:creationId xmlns="" xmlns:a16="http://schemas.microsoft.com/office/drawing/2014/main" id="{26AB0443-505F-4AB4-86A5-3AC93176CF36}"/>
                </a:ext>
              </a:extLst>
            </p:cNvPr>
            <p:cNvSpPr/>
            <p:nvPr/>
          </p:nvSpPr>
          <p:spPr>
            <a:xfrm>
              <a:off x="7192771" y="5353050"/>
              <a:ext cx="1277620" cy="63881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9" name="object 101">
              <a:extLst>
                <a:ext uri="{FF2B5EF4-FFF2-40B4-BE49-F238E27FC236}">
                  <a16:creationId xmlns="" xmlns:a16="http://schemas.microsoft.com/office/drawing/2014/main" id="{668B5E68-5560-4AFF-A585-DEEA5AA51A97}"/>
                </a:ext>
              </a:extLst>
            </p:cNvPr>
            <p:cNvSpPr/>
            <p:nvPr/>
          </p:nvSpPr>
          <p:spPr>
            <a:xfrm>
              <a:off x="7192771" y="5353050"/>
              <a:ext cx="1277620" cy="63881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70" name="object 102">
              <a:extLst>
                <a:ext uri="{FF2B5EF4-FFF2-40B4-BE49-F238E27FC236}">
                  <a16:creationId xmlns="" xmlns:a16="http://schemas.microsoft.com/office/drawing/2014/main" id="{7D3F14CF-4A76-4819-9658-AFC3148A05A0}"/>
                </a:ext>
              </a:extLst>
            </p:cNvPr>
            <p:cNvSpPr/>
            <p:nvPr/>
          </p:nvSpPr>
          <p:spPr>
            <a:xfrm>
              <a:off x="7211440" y="5371820"/>
              <a:ext cx="1240155" cy="60134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grpSp>
        <p:nvGrpSpPr>
          <p:cNvPr id="71" name="object 104">
            <a:extLst>
              <a:ext uri="{FF2B5EF4-FFF2-40B4-BE49-F238E27FC236}">
                <a16:creationId xmlns="" xmlns:a16="http://schemas.microsoft.com/office/drawing/2014/main" id="{67E6D7D7-9928-45A9-84EA-C6B681229B52}"/>
              </a:ext>
            </a:extLst>
          </p:cNvPr>
          <p:cNvGrpSpPr/>
          <p:nvPr/>
        </p:nvGrpSpPr>
        <p:grpSpPr>
          <a:xfrm>
            <a:off x="4345336" y="1300999"/>
            <a:ext cx="902880" cy="590227"/>
            <a:chOff x="5437759" y="2300604"/>
            <a:chExt cx="1316990" cy="658495"/>
          </a:xfrm>
          <a:solidFill>
            <a:srgbClr val="767779"/>
          </a:solidFill>
        </p:grpSpPr>
        <p:sp>
          <p:nvSpPr>
            <p:cNvPr id="72" name="object 105">
              <a:extLst>
                <a:ext uri="{FF2B5EF4-FFF2-40B4-BE49-F238E27FC236}">
                  <a16:creationId xmlns="" xmlns:a16="http://schemas.microsoft.com/office/drawing/2014/main" id="{508AD865-52FC-47BA-8827-58462066891E}"/>
                </a:ext>
              </a:extLst>
            </p:cNvPr>
            <p:cNvSpPr/>
            <p:nvPr/>
          </p:nvSpPr>
          <p:spPr>
            <a:xfrm>
              <a:off x="5437759" y="2300604"/>
              <a:ext cx="1316990" cy="658495"/>
            </a:xfrm>
            <a:prstGeom prst="snip2Diag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06">
              <a:extLst>
                <a:ext uri="{FF2B5EF4-FFF2-40B4-BE49-F238E27FC236}">
                  <a16:creationId xmlns="" xmlns:a16="http://schemas.microsoft.com/office/drawing/2014/main" id="{B78F0203-D13B-4345-8525-C9D8642B7E95}"/>
                </a:ext>
              </a:extLst>
            </p:cNvPr>
            <p:cNvSpPr/>
            <p:nvPr/>
          </p:nvSpPr>
          <p:spPr>
            <a:xfrm>
              <a:off x="5437759" y="2300604"/>
              <a:ext cx="1316990" cy="658495"/>
            </a:xfrm>
            <a:prstGeom prst="snip2DiagRect">
              <a:avLst/>
            </a:pr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108">
            <a:extLst>
              <a:ext uri="{FF2B5EF4-FFF2-40B4-BE49-F238E27FC236}">
                <a16:creationId xmlns="" xmlns:a16="http://schemas.microsoft.com/office/drawing/2014/main" id="{942285B8-C368-41F2-9C47-930C23FAF678}"/>
              </a:ext>
            </a:extLst>
          </p:cNvPr>
          <p:cNvSpPr txBox="1"/>
          <p:nvPr/>
        </p:nvSpPr>
        <p:spPr>
          <a:xfrm>
            <a:off x="4387181" y="1343510"/>
            <a:ext cx="837842" cy="493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ts val="1190"/>
              </a:lnSpc>
              <a:spcBef>
                <a:spcPts val="250"/>
              </a:spcBef>
            </a:pP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C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elebratio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s</a:t>
            </a:r>
            <a:r>
              <a:rPr sz="800" spc="-4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of  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at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i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o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n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al</a:t>
            </a:r>
            <a:r>
              <a:rPr sz="800" spc="-4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D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</a:t>
            </a:r>
            <a:r>
              <a:rPr sz="800" spc="-30" dirty="0">
                <a:solidFill>
                  <a:srgbClr val="FFFFFF"/>
                </a:solidFill>
                <a:latin typeface="Trebuchet MS" panose="020B0603020202020204" pitchFamily="34" charset="0"/>
              </a:rPr>
              <a:t>y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s</a:t>
            </a:r>
            <a:r>
              <a:rPr sz="800" spc="2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  Festivals</a:t>
            </a:r>
          </a:p>
        </p:txBody>
      </p:sp>
      <p:grpSp>
        <p:nvGrpSpPr>
          <p:cNvPr id="75" name="object 109">
            <a:extLst>
              <a:ext uri="{FF2B5EF4-FFF2-40B4-BE49-F238E27FC236}">
                <a16:creationId xmlns="" xmlns:a16="http://schemas.microsoft.com/office/drawing/2014/main" id="{A4F6169F-5F70-44C4-B954-7E0F0CDE78BA}"/>
              </a:ext>
            </a:extLst>
          </p:cNvPr>
          <p:cNvGrpSpPr/>
          <p:nvPr/>
        </p:nvGrpSpPr>
        <p:grpSpPr>
          <a:xfrm>
            <a:off x="5504056" y="1291670"/>
            <a:ext cx="983833" cy="599538"/>
            <a:chOff x="7056501" y="2331592"/>
            <a:chExt cx="1490345" cy="658495"/>
          </a:xfrm>
          <a:solidFill>
            <a:srgbClr val="767779"/>
          </a:solidFill>
        </p:grpSpPr>
        <p:sp>
          <p:nvSpPr>
            <p:cNvPr id="76" name="object 110">
              <a:extLst>
                <a:ext uri="{FF2B5EF4-FFF2-40B4-BE49-F238E27FC236}">
                  <a16:creationId xmlns="" xmlns:a16="http://schemas.microsoft.com/office/drawing/2014/main" id="{B0EEA95F-BBCC-43A8-A47C-903069646983}"/>
                </a:ext>
              </a:extLst>
            </p:cNvPr>
            <p:cNvSpPr/>
            <p:nvPr/>
          </p:nvSpPr>
          <p:spPr>
            <a:xfrm>
              <a:off x="7056501" y="2331592"/>
              <a:ext cx="1490345" cy="658495"/>
            </a:xfrm>
            <a:prstGeom prst="snip2Diag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11">
              <a:extLst>
                <a:ext uri="{FF2B5EF4-FFF2-40B4-BE49-F238E27FC236}">
                  <a16:creationId xmlns="" xmlns:a16="http://schemas.microsoft.com/office/drawing/2014/main" id="{D14116F7-715B-4275-8C42-8BA86DCB0BAA}"/>
                </a:ext>
              </a:extLst>
            </p:cNvPr>
            <p:cNvSpPr/>
            <p:nvPr/>
          </p:nvSpPr>
          <p:spPr>
            <a:xfrm>
              <a:off x="7056501" y="2331592"/>
              <a:ext cx="1490345" cy="658495"/>
            </a:xfrm>
            <a:prstGeom prst="snip2DiagRect">
              <a:avLst/>
            </a:pr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113">
            <a:extLst>
              <a:ext uri="{FF2B5EF4-FFF2-40B4-BE49-F238E27FC236}">
                <a16:creationId xmlns="" xmlns:a16="http://schemas.microsoft.com/office/drawing/2014/main" id="{8EF1A8DB-EB01-4815-9B86-ACF76D585A52}"/>
              </a:ext>
            </a:extLst>
          </p:cNvPr>
          <p:cNvSpPr txBox="1"/>
          <p:nvPr/>
        </p:nvSpPr>
        <p:spPr>
          <a:xfrm>
            <a:off x="5548042" y="1373264"/>
            <a:ext cx="826754" cy="36399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34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Computer</a:t>
            </a:r>
            <a:r>
              <a:rPr sz="800" spc="-4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&amp;</a:t>
            </a:r>
            <a:r>
              <a:rPr sz="800" spc="-1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English </a:t>
            </a:r>
            <a:r>
              <a:rPr sz="800" spc="-29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courses in Summer </a:t>
            </a:r>
            <a:r>
              <a:rPr sz="800" spc="-29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break</a:t>
            </a:r>
          </a:p>
        </p:txBody>
      </p:sp>
      <p:grpSp>
        <p:nvGrpSpPr>
          <p:cNvPr id="79" name="object 31">
            <a:extLst>
              <a:ext uri="{FF2B5EF4-FFF2-40B4-BE49-F238E27FC236}">
                <a16:creationId xmlns="" xmlns:a16="http://schemas.microsoft.com/office/drawing/2014/main" id="{A73DB78A-3141-4994-943B-4B12A7BA570D}"/>
              </a:ext>
            </a:extLst>
          </p:cNvPr>
          <p:cNvGrpSpPr/>
          <p:nvPr/>
        </p:nvGrpSpPr>
        <p:grpSpPr>
          <a:xfrm>
            <a:off x="6888393" y="540210"/>
            <a:ext cx="828672" cy="657196"/>
            <a:chOff x="7092632" y="1228280"/>
            <a:chExt cx="1320165" cy="661670"/>
          </a:xfrm>
          <a:solidFill>
            <a:srgbClr val="767779"/>
          </a:solidFill>
        </p:grpSpPr>
        <p:sp>
          <p:nvSpPr>
            <p:cNvPr id="80" name="object 32">
              <a:extLst>
                <a:ext uri="{FF2B5EF4-FFF2-40B4-BE49-F238E27FC236}">
                  <a16:creationId xmlns="" xmlns:a16="http://schemas.microsoft.com/office/drawing/2014/main" id="{75A27ECD-1966-48C4-9A1C-0F2F11A1EF1C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3">
              <a:extLst>
                <a:ext uri="{FF2B5EF4-FFF2-40B4-BE49-F238E27FC236}">
                  <a16:creationId xmlns="" xmlns:a16="http://schemas.microsoft.com/office/drawing/2014/main" id="{299C4667-F208-475A-A584-0A9395CB5A1E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4">
              <a:extLst>
                <a:ext uri="{FF2B5EF4-FFF2-40B4-BE49-F238E27FC236}">
                  <a16:creationId xmlns="" xmlns:a16="http://schemas.microsoft.com/office/drawing/2014/main" id="{F028EAC1-91D8-4900-B793-AAC26F928631}"/>
                </a:ext>
              </a:extLst>
            </p:cNvPr>
            <p:cNvSpPr/>
            <p:nvPr/>
          </p:nvSpPr>
          <p:spPr>
            <a:xfrm>
              <a:off x="7113523" y="1249121"/>
              <a:ext cx="1278255" cy="61976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35">
            <a:extLst>
              <a:ext uri="{FF2B5EF4-FFF2-40B4-BE49-F238E27FC236}">
                <a16:creationId xmlns="" xmlns:a16="http://schemas.microsoft.com/office/drawing/2014/main" id="{7115D179-1928-4CDC-9AB9-667595193622}"/>
              </a:ext>
            </a:extLst>
          </p:cNvPr>
          <p:cNvSpPr txBox="1"/>
          <p:nvPr/>
        </p:nvSpPr>
        <p:spPr>
          <a:xfrm>
            <a:off x="6979910" y="535432"/>
            <a:ext cx="704254" cy="9553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190"/>
              </a:lnSpc>
              <a:spcBef>
                <a:spcPts val="250"/>
              </a:spcBef>
            </a:pPr>
            <a:r>
              <a:rPr lang="en-IN" sz="800" dirty="0">
                <a:solidFill>
                  <a:srgbClr val="FFFFFF"/>
                </a:solidFill>
                <a:latin typeface="Trebuchet MS" panose="020B0603020202020204" pitchFamily="34" charset="0"/>
              </a:rPr>
              <a:t>Cosmo Digi </a:t>
            </a:r>
            <a:r>
              <a:rPr lang="en-IN" sz="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Pathshaala</a:t>
            </a:r>
            <a:r>
              <a:rPr lang="en-IN" sz="800" dirty="0">
                <a:solidFill>
                  <a:srgbClr val="FFFFFF"/>
                </a:solidFill>
                <a:latin typeface="Trebuchet MS" panose="020B0603020202020204" pitchFamily="34" charset="0"/>
              </a:rPr>
              <a:t> -  Online Learning Platform for rural students </a:t>
            </a:r>
            <a:endParaRPr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6B5895BE-F3FD-46F3-9F52-9B008649C4DF}"/>
              </a:ext>
            </a:extLst>
          </p:cNvPr>
          <p:cNvCxnSpPr/>
          <p:nvPr/>
        </p:nvCxnSpPr>
        <p:spPr>
          <a:xfrm>
            <a:off x="6666276" y="868922"/>
            <a:ext cx="230187" cy="0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6EDDD13A-9BEB-4C75-B64D-5FCD008F3F5E}"/>
              </a:ext>
            </a:extLst>
          </p:cNvPr>
          <p:cNvCxnSpPr>
            <a:cxnSpLocks/>
          </p:cNvCxnSpPr>
          <p:nvPr/>
        </p:nvCxnSpPr>
        <p:spPr>
          <a:xfrm flipV="1">
            <a:off x="6602854" y="1106744"/>
            <a:ext cx="370858" cy="255031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object 70">
            <a:extLst>
              <a:ext uri="{FF2B5EF4-FFF2-40B4-BE49-F238E27FC236}">
                <a16:creationId xmlns="" xmlns:a16="http://schemas.microsoft.com/office/drawing/2014/main" id="{32101E2A-F77A-4E04-99AB-D33B0208F4F5}"/>
              </a:ext>
            </a:extLst>
          </p:cNvPr>
          <p:cNvGrpSpPr/>
          <p:nvPr/>
        </p:nvGrpSpPr>
        <p:grpSpPr>
          <a:xfrm>
            <a:off x="5634591" y="2162974"/>
            <a:ext cx="877932" cy="602429"/>
            <a:chOff x="2356866" y="4506976"/>
            <a:chExt cx="1252855" cy="629920"/>
          </a:xfrm>
          <a:solidFill>
            <a:srgbClr val="767779"/>
          </a:solidFill>
        </p:grpSpPr>
        <p:sp>
          <p:nvSpPr>
            <p:cNvPr id="87" name="object 71">
              <a:extLst>
                <a:ext uri="{FF2B5EF4-FFF2-40B4-BE49-F238E27FC236}">
                  <a16:creationId xmlns="" xmlns:a16="http://schemas.microsoft.com/office/drawing/2014/main" id="{6FBB17E0-507B-4DC5-A742-84C9F0E915DE}"/>
                </a:ext>
              </a:extLst>
            </p:cNvPr>
            <p:cNvSpPr/>
            <p:nvPr/>
          </p:nvSpPr>
          <p:spPr>
            <a:xfrm>
              <a:off x="2360041" y="4510151"/>
              <a:ext cx="1246505" cy="62357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2">
              <a:extLst>
                <a:ext uri="{FF2B5EF4-FFF2-40B4-BE49-F238E27FC236}">
                  <a16:creationId xmlns="" xmlns:a16="http://schemas.microsoft.com/office/drawing/2014/main" id="{556E730C-97D8-4FD0-AD06-0529C21AEE0A}"/>
                </a:ext>
              </a:extLst>
            </p:cNvPr>
            <p:cNvSpPr/>
            <p:nvPr/>
          </p:nvSpPr>
          <p:spPr>
            <a:xfrm>
              <a:off x="2360041" y="4510151"/>
              <a:ext cx="1246505" cy="623570"/>
            </a:xfrm>
            <a:prstGeom prst="snip2DiagRect">
              <a:avLst/>
            </a:prstGeom>
            <a:grpFill/>
            <a:ln w="635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3">
              <a:extLst>
                <a:ext uri="{FF2B5EF4-FFF2-40B4-BE49-F238E27FC236}">
                  <a16:creationId xmlns="" xmlns:a16="http://schemas.microsoft.com/office/drawing/2014/main" id="{60695E41-16D4-4C2C-A762-BB1C877AC583}"/>
                </a:ext>
              </a:extLst>
            </p:cNvPr>
            <p:cNvSpPr/>
            <p:nvPr/>
          </p:nvSpPr>
          <p:spPr>
            <a:xfrm>
              <a:off x="2378329" y="4528312"/>
              <a:ext cx="1210310" cy="58674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31">
            <a:extLst>
              <a:ext uri="{FF2B5EF4-FFF2-40B4-BE49-F238E27FC236}">
                <a16:creationId xmlns="" xmlns:a16="http://schemas.microsoft.com/office/drawing/2014/main" id="{57D6862B-C1C0-4D2F-BA76-3AA30BFDCC8D}"/>
              </a:ext>
            </a:extLst>
          </p:cNvPr>
          <p:cNvGrpSpPr/>
          <p:nvPr/>
        </p:nvGrpSpPr>
        <p:grpSpPr>
          <a:xfrm>
            <a:off x="8084298" y="550127"/>
            <a:ext cx="920747" cy="657196"/>
            <a:chOff x="7092632" y="1228280"/>
            <a:chExt cx="1320165" cy="661670"/>
          </a:xfrm>
          <a:solidFill>
            <a:srgbClr val="767779"/>
          </a:solidFill>
        </p:grpSpPr>
        <p:sp>
          <p:nvSpPr>
            <p:cNvPr id="91" name="object 32">
              <a:extLst>
                <a:ext uri="{FF2B5EF4-FFF2-40B4-BE49-F238E27FC236}">
                  <a16:creationId xmlns="" xmlns:a16="http://schemas.microsoft.com/office/drawing/2014/main" id="{89FE768E-6FF0-462D-8727-07AFF378DC72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3">
              <a:extLst>
                <a:ext uri="{FF2B5EF4-FFF2-40B4-BE49-F238E27FC236}">
                  <a16:creationId xmlns="" xmlns:a16="http://schemas.microsoft.com/office/drawing/2014/main" id="{5EE065B9-BEE7-43E2-A16A-3582F9C3F454}"/>
                </a:ext>
              </a:extLst>
            </p:cNvPr>
            <p:cNvSpPr/>
            <p:nvPr/>
          </p:nvSpPr>
          <p:spPr>
            <a:xfrm>
              <a:off x="7094219" y="1229867"/>
              <a:ext cx="1316990" cy="658495"/>
            </a:xfrm>
            <a:prstGeom prst="snip2DiagRect">
              <a:avLst/>
            </a:prstGeom>
            <a:grpFill/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4">
              <a:extLst>
                <a:ext uri="{FF2B5EF4-FFF2-40B4-BE49-F238E27FC236}">
                  <a16:creationId xmlns="" xmlns:a16="http://schemas.microsoft.com/office/drawing/2014/main" id="{7978DA7E-452F-4E91-9314-EA58EDD5D4AC}"/>
                </a:ext>
              </a:extLst>
            </p:cNvPr>
            <p:cNvSpPr/>
            <p:nvPr/>
          </p:nvSpPr>
          <p:spPr>
            <a:xfrm>
              <a:off x="7113523" y="1249121"/>
              <a:ext cx="1278255" cy="619760"/>
            </a:xfrm>
            <a:prstGeom prst="snip2DiagRect">
              <a:avLst/>
            </a:pr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C2E5B01-1AC9-44B4-807B-30E9E8441238}"/>
              </a:ext>
            </a:extLst>
          </p:cNvPr>
          <p:cNvSpPr/>
          <p:nvPr/>
        </p:nvSpPr>
        <p:spPr>
          <a:xfrm>
            <a:off x="8082985" y="585684"/>
            <a:ext cx="92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Co</a:t>
            </a:r>
            <a:r>
              <a:rPr lang="en-US" sz="800" spc="-1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s</a:t>
            </a: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mo</a:t>
            </a:r>
            <a:r>
              <a:rPr lang="en-US" sz="800" spc="-1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Ud</a:t>
            </a:r>
            <a:r>
              <a:rPr lang="en-US" sz="800" spc="-1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a</a:t>
            </a:r>
            <a:r>
              <a:rPr lang="en-US" sz="800" spc="-3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y</a:t>
            </a: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an</a:t>
            </a:r>
            <a:r>
              <a:rPr lang="en-US" sz="800" spc="3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80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Sh</a:t>
            </a:r>
            <a:r>
              <a:rPr lang="en-US" sz="800" spc="-1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a</a:t>
            </a:r>
            <a:r>
              <a:rPr lang="en-US" sz="80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l</a:t>
            </a:r>
            <a:r>
              <a:rPr lang="en-US" sz="800" spc="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i</a:t>
            </a:r>
            <a:r>
              <a:rPr lang="en-US" sz="80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ni Fel</a:t>
            </a:r>
            <a:r>
              <a:rPr lang="en-US" sz="800" spc="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l</a:t>
            </a:r>
            <a:r>
              <a:rPr lang="en-US" sz="80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o</a:t>
            </a:r>
            <a:r>
              <a:rPr lang="en-US" sz="800" spc="1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w</a:t>
            </a:r>
            <a:r>
              <a:rPr lang="en-US" sz="800" spc="-5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sh</a:t>
            </a:r>
            <a:r>
              <a:rPr lang="en-US" sz="800" spc="-2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i</a:t>
            </a:r>
            <a:r>
              <a:rPr lang="en-US" sz="800" dirty="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rPr>
              <a:t>p - 30 Girls sponsored  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C5C272F0-BA71-4D54-BA91-14FD546CB013}"/>
              </a:ext>
            </a:extLst>
          </p:cNvPr>
          <p:cNvCxnSpPr/>
          <p:nvPr/>
        </p:nvCxnSpPr>
        <p:spPr>
          <a:xfrm flipV="1">
            <a:off x="1433091" y="927414"/>
            <a:ext cx="545473" cy="327284"/>
          </a:xfrm>
          <a:prstGeom prst="straightConnector1">
            <a:avLst/>
          </a:prstGeom>
          <a:ln w="19050">
            <a:solidFill>
              <a:srgbClr val="E631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93F6E449-80B4-45B4-9526-E6B7852C53F1}"/>
              </a:ext>
            </a:extLst>
          </p:cNvPr>
          <p:cNvCxnSpPr/>
          <p:nvPr/>
        </p:nvCxnSpPr>
        <p:spPr>
          <a:xfrm>
            <a:off x="1448236" y="1320847"/>
            <a:ext cx="545473" cy="381831"/>
          </a:xfrm>
          <a:prstGeom prst="straightConnector1">
            <a:avLst/>
          </a:prstGeom>
          <a:ln w="19050">
            <a:solidFill>
              <a:srgbClr val="E631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="" xmlns:a16="http://schemas.microsoft.com/office/drawing/2014/main" id="{FBA536FD-1128-42BF-B400-92B301E35E71}"/>
              </a:ext>
            </a:extLst>
          </p:cNvPr>
          <p:cNvCxnSpPr/>
          <p:nvPr/>
        </p:nvCxnSpPr>
        <p:spPr>
          <a:xfrm flipV="1">
            <a:off x="1509417" y="2491881"/>
            <a:ext cx="414336" cy="5"/>
          </a:xfrm>
          <a:prstGeom prst="straightConnector1">
            <a:avLst/>
          </a:prstGeom>
          <a:ln w="19050">
            <a:solidFill>
              <a:srgbClr val="E631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8437421F-A7D5-4A3A-8E6E-32623FCDC1B9}"/>
              </a:ext>
            </a:extLst>
          </p:cNvPr>
          <p:cNvCxnSpPr/>
          <p:nvPr/>
        </p:nvCxnSpPr>
        <p:spPr>
          <a:xfrm flipV="1">
            <a:off x="1536961" y="3336314"/>
            <a:ext cx="414336" cy="5"/>
          </a:xfrm>
          <a:prstGeom prst="straightConnector1">
            <a:avLst/>
          </a:prstGeom>
          <a:ln w="19050">
            <a:solidFill>
              <a:srgbClr val="E631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A9740DEF-E165-4B29-8C6A-A13AB3D762FB}"/>
              </a:ext>
            </a:extLst>
          </p:cNvPr>
          <p:cNvCxnSpPr/>
          <p:nvPr/>
        </p:nvCxnSpPr>
        <p:spPr>
          <a:xfrm flipV="1">
            <a:off x="3016319" y="801696"/>
            <a:ext cx="184149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DE422B80-BA9D-4B4B-9632-958DC2E5E217}"/>
              </a:ext>
            </a:extLst>
          </p:cNvPr>
          <p:cNvCxnSpPr/>
          <p:nvPr/>
        </p:nvCxnSpPr>
        <p:spPr>
          <a:xfrm flipV="1">
            <a:off x="4161813" y="801696"/>
            <a:ext cx="184149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4AE1F6A0-4195-4F7D-8E29-2641A6EF7C42}"/>
              </a:ext>
            </a:extLst>
          </p:cNvPr>
          <p:cNvCxnSpPr>
            <a:cxnSpLocks/>
          </p:cNvCxnSpPr>
          <p:nvPr/>
        </p:nvCxnSpPr>
        <p:spPr>
          <a:xfrm flipV="1">
            <a:off x="3029150" y="1641958"/>
            <a:ext cx="184149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AB11E2B2-92A3-45B5-A10A-D96C7AEDD2D5}"/>
              </a:ext>
            </a:extLst>
          </p:cNvPr>
          <p:cNvCxnSpPr>
            <a:cxnSpLocks/>
          </p:cNvCxnSpPr>
          <p:nvPr/>
        </p:nvCxnSpPr>
        <p:spPr>
          <a:xfrm flipV="1">
            <a:off x="4161813" y="1641958"/>
            <a:ext cx="184149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BC9A1187-4AA7-48A6-BBCC-B33D0D77953D}"/>
              </a:ext>
            </a:extLst>
          </p:cNvPr>
          <p:cNvCxnSpPr>
            <a:cxnSpLocks/>
          </p:cNvCxnSpPr>
          <p:nvPr/>
        </p:nvCxnSpPr>
        <p:spPr>
          <a:xfrm flipV="1">
            <a:off x="5416401" y="1641958"/>
            <a:ext cx="92075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506CBF28-A374-43DE-A737-32950C069F05}"/>
              </a:ext>
            </a:extLst>
          </p:cNvPr>
          <p:cNvCxnSpPr/>
          <p:nvPr/>
        </p:nvCxnSpPr>
        <p:spPr>
          <a:xfrm flipV="1">
            <a:off x="3070867" y="2438115"/>
            <a:ext cx="184149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7C802D40-CD98-45F9-9E8B-E27E384ADBDC}"/>
              </a:ext>
            </a:extLst>
          </p:cNvPr>
          <p:cNvCxnSpPr>
            <a:cxnSpLocks/>
          </p:cNvCxnSpPr>
          <p:nvPr/>
        </p:nvCxnSpPr>
        <p:spPr>
          <a:xfrm flipV="1">
            <a:off x="4270907" y="2490058"/>
            <a:ext cx="350711" cy="2610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BF2ACA23-76AB-429C-8794-E7F0F535DA2F}"/>
              </a:ext>
            </a:extLst>
          </p:cNvPr>
          <p:cNvCxnSpPr>
            <a:cxnSpLocks/>
          </p:cNvCxnSpPr>
          <p:nvPr/>
        </p:nvCxnSpPr>
        <p:spPr>
          <a:xfrm flipV="1">
            <a:off x="5470948" y="2492662"/>
            <a:ext cx="138112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42CCE635-EE61-4B61-94B9-2C30D45F8228}"/>
              </a:ext>
            </a:extLst>
          </p:cNvPr>
          <p:cNvCxnSpPr/>
          <p:nvPr/>
        </p:nvCxnSpPr>
        <p:spPr>
          <a:xfrm flipV="1">
            <a:off x="6670989" y="2492662"/>
            <a:ext cx="92075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181F763B-DB3E-4AB7-9742-F011477074FA}"/>
              </a:ext>
            </a:extLst>
          </p:cNvPr>
          <p:cNvCxnSpPr/>
          <p:nvPr/>
        </p:nvCxnSpPr>
        <p:spPr>
          <a:xfrm flipV="1">
            <a:off x="3016319" y="3256324"/>
            <a:ext cx="276224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49E69E92-2605-4D6D-8FFD-6032AB62D754}"/>
              </a:ext>
            </a:extLst>
          </p:cNvPr>
          <p:cNvCxnSpPr/>
          <p:nvPr/>
        </p:nvCxnSpPr>
        <p:spPr>
          <a:xfrm flipV="1">
            <a:off x="4325455" y="3256324"/>
            <a:ext cx="92075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67962DD3-944A-431F-BE31-DA74528751C5}"/>
              </a:ext>
            </a:extLst>
          </p:cNvPr>
          <p:cNvCxnSpPr/>
          <p:nvPr/>
        </p:nvCxnSpPr>
        <p:spPr>
          <a:xfrm flipV="1">
            <a:off x="5525495" y="3310872"/>
            <a:ext cx="92075" cy="5"/>
          </a:xfrm>
          <a:prstGeom prst="line">
            <a:avLst/>
          </a:prstGeom>
          <a:ln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object 109">
            <a:extLst>
              <a:ext uri="{FF2B5EF4-FFF2-40B4-BE49-F238E27FC236}">
                <a16:creationId xmlns="" xmlns:a16="http://schemas.microsoft.com/office/drawing/2014/main" id="{54A3352F-8CBC-4319-A8A8-93C993DF3B3D}"/>
              </a:ext>
            </a:extLst>
          </p:cNvPr>
          <p:cNvGrpSpPr/>
          <p:nvPr/>
        </p:nvGrpSpPr>
        <p:grpSpPr>
          <a:xfrm>
            <a:off x="6908880" y="1287715"/>
            <a:ext cx="916579" cy="595989"/>
            <a:chOff x="7056501" y="2331592"/>
            <a:chExt cx="1490345" cy="658495"/>
          </a:xfrm>
          <a:solidFill>
            <a:srgbClr val="767779"/>
          </a:solidFill>
        </p:grpSpPr>
        <p:sp>
          <p:nvSpPr>
            <p:cNvPr id="112" name="object 110">
              <a:extLst>
                <a:ext uri="{FF2B5EF4-FFF2-40B4-BE49-F238E27FC236}">
                  <a16:creationId xmlns="" xmlns:a16="http://schemas.microsoft.com/office/drawing/2014/main" id="{FDC2080F-EE7F-452D-B540-EAA040A99591}"/>
                </a:ext>
              </a:extLst>
            </p:cNvPr>
            <p:cNvSpPr/>
            <p:nvPr/>
          </p:nvSpPr>
          <p:spPr>
            <a:xfrm>
              <a:off x="7056501" y="2331592"/>
              <a:ext cx="1490345" cy="658495"/>
            </a:xfrm>
            <a:prstGeom prst="snip2Diag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>
              <a:extLst>
                <a:ext uri="{FF2B5EF4-FFF2-40B4-BE49-F238E27FC236}">
                  <a16:creationId xmlns="" xmlns:a16="http://schemas.microsoft.com/office/drawing/2014/main" id="{7084049D-0835-4B62-BDDD-98C99F4C3215}"/>
                </a:ext>
              </a:extLst>
            </p:cNvPr>
            <p:cNvSpPr/>
            <p:nvPr/>
          </p:nvSpPr>
          <p:spPr>
            <a:xfrm>
              <a:off x="7056501" y="2331592"/>
              <a:ext cx="1490345" cy="658495"/>
            </a:xfrm>
            <a:prstGeom prst="snip2DiagRect">
              <a:avLst/>
            </a:prstGeom>
            <a:grpFill/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D04F2089-F654-40A4-B620-DFB31AC3658E}"/>
              </a:ext>
            </a:extLst>
          </p:cNvPr>
          <p:cNvCxnSpPr>
            <a:cxnSpLocks/>
          </p:cNvCxnSpPr>
          <p:nvPr/>
        </p:nvCxnSpPr>
        <p:spPr>
          <a:xfrm flipV="1">
            <a:off x="6667115" y="1641386"/>
            <a:ext cx="230187" cy="9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2C0183B-09F4-4AEE-8634-18203B0B5461}"/>
              </a:ext>
            </a:extLst>
          </p:cNvPr>
          <p:cNvSpPr txBox="1"/>
          <p:nvPr/>
        </p:nvSpPr>
        <p:spPr>
          <a:xfrm>
            <a:off x="6952861" y="1398694"/>
            <a:ext cx="863166" cy="33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Parents Engagement </a:t>
            </a:r>
          </a:p>
        </p:txBody>
      </p:sp>
      <p:sp>
        <p:nvSpPr>
          <p:cNvPr id="116" name="object 69">
            <a:extLst>
              <a:ext uri="{FF2B5EF4-FFF2-40B4-BE49-F238E27FC236}">
                <a16:creationId xmlns="" xmlns:a16="http://schemas.microsoft.com/office/drawing/2014/main" id="{61111D27-2401-4FD6-AFDF-6E8468FA620E}"/>
              </a:ext>
            </a:extLst>
          </p:cNvPr>
          <p:cNvSpPr txBox="1"/>
          <p:nvPr/>
        </p:nvSpPr>
        <p:spPr>
          <a:xfrm>
            <a:off x="5667761" y="2184684"/>
            <a:ext cx="828980" cy="53219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905" algn="ctr">
              <a:lnSpc>
                <a:spcPts val="1190"/>
              </a:lnSpc>
              <a:spcBef>
                <a:spcPts val="250"/>
              </a:spcBef>
            </a:pP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Nutrition &amp; </a:t>
            </a:r>
            <a:r>
              <a:rPr sz="800" spc="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Reproductive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endParaRPr lang="en-US" sz="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12700" marR="5080" indent="1905" algn="ctr">
              <a:lnSpc>
                <a:spcPts val="1190"/>
              </a:lnSpc>
              <a:spcBef>
                <a:spcPts val="250"/>
              </a:spcBef>
            </a:pPr>
            <a:r>
              <a:rPr sz="800" spc="-5" dirty="0">
                <a:solidFill>
                  <a:srgbClr val="FFFFFF"/>
                </a:solidFill>
                <a:latin typeface="Trebuchet MS" panose="020B0603020202020204" pitchFamily="34" charset="0"/>
              </a:rPr>
              <a:t>Health</a:t>
            </a:r>
            <a:r>
              <a:rPr sz="800" spc="-7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 panose="020B0603020202020204" pitchFamily="34" charset="0"/>
              </a:rPr>
              <a:t>awareness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A457E379-E8C2-4106-87A2-A28FC87C12A1}"/>
              </a:ext>
            </a:extLst>
          </p:cNvPr>
          <p:cNvCxnSpPr/>
          <p:nvPr/>
        </p:nvCxnSpPr>
        <p:spPr>
          <a:xfrm flipV="1">
            <a:off x="5407294" y="856936"/>
            <a:ext cx="92075" cy="5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E223C934-DDD8-40D1-B716-0805E678D761}"/>
              </a:ext>
            </a:extLst>
          </p:cNvPr>
          <p:cNvCxnSpPr/>
          <p:nvPr/>
        </p:nvCxnSpPr>
        <p:spPr>
          <a:xfrm>
            <a:off x="7858520" y="851701"/>
            <a:ext cx="230187" cy="0"/>
          </a:xfrm>
          <a:prstGeom prst="line">
            <a:avLst/>
          </a:prstGeom>
          <a:ln w="12700">
            <a:solidFill>
              <a:srgbClr val="767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906F0703-0FDF-4EA5-AFEC-2E58F9064226}"/>
              </a:ext>
            </a:extLst>
          </p:cNvPr>
          <p:cNvSpPr txBox="1"/>
          <p:nvPr/>
        </p:nvSpPr>
        <p:spPr>
          <a:xfrm>
            <a:off x="5379898" y="3074480"/>
            <a:ext cx="1324340" cy="7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marR="5080" indent="-270510" algn="ctr">
              <a:spcBef>
                <a:spcPts val="259"/>
              </a:spcBef>
            </a:pPr>
            <a:r>
              <a:rPr lang="en-US" sz="900" spc="-10" dirty="0">
                <a:solidFill>
                  <a:schemeClr val="bg1"/>
                </a:solidFill>
                <a:latin typeface="Trebuchet MS" panose="020B0603020202020204" pitchFamily="34" charset="0"/>
              </a:rPr>
              <a:t>Water</a:t>
            </a:r>
            <a:r>
              <a:rPr lang="en-US" sz="900" spc="-7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900" spc="-20" dirty="0">
                <a:solidFill>
                  <a:schemeClr val="bg1"/>
                </a:solidFill>
                <a:latin typeface="Trebuchet MS" panose="020B0603020202020204" pitchFamily="34" charset="0"/>
              </a:rPr>
              <a:t>Tanks</a:t>
            </a:r>
            <a:r>
              <a:rPr lang="en-US" sz="900" spc="-45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9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in</a:t>
            </a:r>
          </a:p>
          <a:p>
            <a:pPr marL="282575" marR="5080" indent="-270510" algn="ctr">
              <a:spcBef>
                <a:spcPts val="259"/>
              </a:spcBef>
            </a:pPr>
            <a:r>
              <a:rPr lang="en-US" sz="9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Rural Schools</a:t>
            </a:r>
          </a:p>
          <a:p>
            <a:pPr marL="282575" marR="5080" indent="-270510" algn="ctr">
              <a:spcBef>
                <a:spcPts val="259"/>
              </a:spcBef>
            </a:pPr>
            <a:r>
              <a:rPr lang="en-US" sz="900" spc="-5" dirty="0">
                <a:solidFill>
                  <a:schemeClr val="bg1"/>
                </a:solidFill>
                <a:latin typeface="Trebuchet MS" panose="020B0603020202020204" pitchFamily="34" charset="0"/>
              </a:rPr>
              <a:t>No: 6</a:t>
            </a:r>
          </a:p>
          <a:p>
            <a:pPr marL="282575" marR="5080" indent="-270510">
              <a:spcBef>
                <a:spcPts val="259"/>
              </a:spcBef>
            </a:pPr>
            <a:endParaRPr lang="en-US" sz="900" spc="-5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9D8F47BA-566E-4866-AA78-1778F7ACFA65}"/>
              </a:ext>
            </a:extLst>
          </p:cNvPr>
          <p:cNvGrpSpPr/>
          <p:nvPr/>
        </p:nvGrpSpPr>
        <p:grpSpPr>
          <a:xfrm>
            <a:off x="1291440" y="4042340"/>
            <a:ext cx="5942899" cy="451471"/>
            <a:chOff x="343796" y="4266384"/>
            <a:chExt cx="7041438" cy="449666"/>
          </a:xfrm>
        </p:grpSpPr>
        <p:sp>
          <p:nvSpPr>
            <p:cNvPr id="121" name="object 4">
              <a:extLst>
                <a:ext uri="{FF2B5EF4-FFF2-40B4-BE49-F238E27FC236}">
                  <a16:creationId xmlns="" xmlns:a16="http://schemas.microsoft.com/office/drawing/2014/main" id="{07CFE873-E206-4868-8A1D-11E454BA9C17}"/>
                </a:ext>
              </a:extLst>
            </p:cNvPr>
            <p:cNvSpPr txBox="1"/>
            <p:nvPr/>
          </p:nvSpPr>
          <p:spPr>
            <a:xfrm>
              <a:off x="343796" y="4266384"/>
              <a:ext cx="1435969" cy="426230"/>
            </a:xfrm>
            <a:prstGeom prst="snip2DiagRect">
              <a:avLst/>
            </a:prstGeom>
            <a:solidFill>
              <a:srgbClr val="E63146"/>
            </a:solidFill>
          </p:spPr>
          <p:txBody>
            <a:bodyPr vert="horz" wrap="square" lIns="0" tIns="41275" rIns="0" bIns="0" rtlCol="0">
              <a:spAutoFit/>
            </a:bodyPr>
            <a:lstStyle/>
            <a:p>
              <a:pPr marL="139700" algn="ctr">
                <a:lnSpc>
                  <a:spcPct val="100000"/>
                </a:lnSpc>
                <a:spcBef>
                  <a:spcPts val="325"/>
                </a:spcBef>
              </a:pP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Beneficiaries</a:t>
              </a:r>
              <a:r>
                <a:rPr sz="900" spc="-6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r>
                <a:rPr sz="900" spc="-5" dirty="0" err="1">
                  <a:solidFill>
                    <a:srgbClr val="FFFFFF"/>
                  </a:solidFill>
                  <a:latin typeface="Trebuchet MS" panose="020B0603020202020204" pitchFamily="34" charset="0"/>
                </a:rPr>
                <a:t>sinc</a:t>
              </a:r>
              <a:r>
                <a:rPr lang="en-IN"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e</a:t>
              </a:r>
              <a:endParaRPr lang="en-IN" sz="900" spc="-3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139700" algn="ctr">
                <a:lnSpc>
                  <a:spcPct val="100000"/>
                </a:lnSpc>
                <a:spcBef>
                  <a:spcPts val="325"/>
                </a:spcBef>
              </a:pP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Inceptions</a:t>
              </a:r>
              <a:endParaRPr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2" name="object 5">
              <a:extLst>
                <a:ext uri="{FF2B5EF4-FFF2-40B4-BE49-F238E27FC236}">
                  <a16:creationId xmlns="" xmlns:a16="http://schemas.microsoft.com/office/drawing/2014/main" id="{0652F3E3-41EF-4E6D-BF32-A4228C1ECC32}"/>
                </a:ext>
              </a:extLst>
            </p:cNvPr>
            <p:cNvSpPr txBox="1"/>
            <p:nvPr/>
          </p:nvSpPr>
          <p:spPr>
            <a:xfrm>
              <a:off x="2014713" y="4269062"/>
              <a:ext cx="1072309" cy="420874"/>
            </a:xfrm>
            <a:prstGeom prst="snip2DiagRect">
              <a:avLst/>
            </a:prstGeom>
            <a:solidFill>
              <a:srgbClr val="E63146"/>
            </a:solidFill>
          </p:spPr>
          <p:txBody>
            <a:bodyPr vert="horz" wrap="square" lIns="0" tIns="36830" rIns="0" bIns="0" rtlCol="0">
              <a:spAutoFit/>
            </a:bodyPr>
            <a:lstStyle/>
            <a:p>
              <a:pPr marL="99695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40000</a:t>
              </a:r>
              <a:r>
                <a:rPr sz="900" spc="-7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endParaRPr lang="en-US" sz="900" spc="-75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99695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Students</a:t>
              </a:r>
              <a:endParaRPr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object 6">
              <a:extLst>
                <a:ext uri="{FF2B5EF4-FFF2-40B4-BE49-F238E27FC236}">
                  <a16:creationId xmlns="" xmlns:a16="http://schemas.microsoft.com/office/drawing/2014/main" id="{E8409A8B-AB94-4463-A7DC-428C5A63BD22}"/>
                </a:ext>
              </a:extLst>
            </p:cNvPr>
            <p:cNvSpPr txBox="1"/>
            <p:nvPr/>
          </p:nvSpPr>
          <p:spPr>
            <a:xfrm>
              <a:off x="3239845" y="4286056"/>
              <a:ext cx="1432782" cy="420874"/>
            </a:xfrm>
            <a:prstGeom prst="snip2DiagRect">
              <a:avLst/>
            </a:prstGeom>
            <a:solidFill>
              <a:srgbClr val="E63146"/>
            </a:solidFill>
          </p:spPr>
          <p:txBody>
            <a:bodyPr vert="horz" wrap="square" lIns="0" tIns="36830" rIns="0" bIns="0" rtlCol="0">
              <a:spAutoFit/>
            </a:bodyPr>
            <a:lstStyle/>
            <a:p>
              <a:pPr marL="104775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</a:t>
              </a:r>
              <a:r>
                <a:rPr sz="900" spc="-3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Lakh</a:t>
              </a:r>
              <a:r>
                <a:rPr sz="900" spc="-3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Community</a:t>
              </a:r>
              <a:endParaRPr lang="en-US" sz="900" spc="-35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104775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Members</a:t>
              </a:r>
              <a:endParaRPr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4" name="object 7">
              <a:extLst>
                <a:ext uri="{FF2B5EF4-FFF2-40B4-BE49-F238E27FC236}">
                  <a16:creationId xmlns="" xmlns:a16="http://schemas.microsoft.com/office/drawing/2014/main" id="{7A00C560-1847-4712-BFA8-C5CF630A4551}"/>
                </a:ext>
              </a:extLst>
            </p:cNvPr>
            <p:cNvSpPr txBox="1"/>
            <p:nvPr/>
          </p:nvSpPr>
          <p:spPr>
            <a:xfrm>
              <a:off x="4794872" y="4279796"/>
              <a:ext cx="1072310" cy="420874"/>
            </a:xfrm>
            <a:prstGeom prst="snip2DiagRect">
              <a:avLst/>
            </a:prstGeom>
            <a:solidFill>
              <a:srgbClr val="E63146"/>
            </a:solidFill>
          </p:spPr>
          <p:txBody>
            <a:bodyPr vert="horz" wrap="square" lIns="0" tIns="36830" rIns="0" bIns="0" rtlCol="0">
              <a:spAutoFit/>
            </a:bodyPr>
            <a:lstStyle/>
            <a:p>
              <a:pPr marL="208279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42</a:t>
              </a:r>
              <a:r>
                <a:rPr sz="900" spc="-50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Govt.</a:t>
              </a:r>
              <a:endParaRPr lang="en-US" sz="900" spc="-3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208279" algn="ctr">
                <a:lnSpc>
                  <a:spcPct val="100000"/>
                </a:lnSpc>
                <a:spcBef>
                  <a:spcPts val="290"/>
                </a:spcBef>
              </a:pPr>
              <a:r>
                <a:rPr sz="900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Schools</a:t>
              </a:r>
              <a:endParaRPr sz="900" dirty="0">
                <a:latin typeface="Trebuchet MS" panose="020B0603020202020204" pitchFamily="34" charset="0"/>
              </a:endParaRPr>
            </a:p>
          </p:txBody>
        </p:sp>
        <p:sp>
          <p:nvSpPr>
            <p:cNvPr id="125" name="object 7">
              <a:extLst>
                <a:ext uri="{FF2B5EF4-FFF2-40B4-BE49-F238E27FC236}">
                  <a16:creationId xmlns="" xmlns:a16="http://schemas.microsoft.com/office/drawing/2014/main" id="{BF5E1E84-F7A5-4EB3-A6D9-721E3573C24F}"/>
                </a:ext>
              </a:extLst>
            </p:cNvPr>
            <p:cNvSpPr txBox="1"/>
            <p:nvPr/>
          </p:nvSpPr>
          <p:spPr>
            <a:xfrm>
              <a:off x="6097443" y="4296859"/>
              <a:ext cx="1287791" cy="419191"/>
            </a:xfrm>
            <a:prstGeom prst="snip2DiagRect">
              <a:avLst/>
            </a:prstGeom>
            <a:solidFill>
              <a:srgbClr val="E63146"/>
            </a:solidFill>
          </p:spPr>
          <p:txBody>
            <a:bodyPr vert="horz" wrap="square" lIns="0" tIns="36830" rIns="0" bIns="0" rtlCol="0" anchor="ctr">
              <a:spAutoFit/>
            </a:bodyPr>
            <a:lstStyle/>
            <a:p>
              <a:pPr marL="92075" algn="ctr">
                <a:lnSpc>
                  <a:spcPct val="100000"/>
                </a:lnSpc>
                <a:spcBef>
                  <a:spcPts val="325"/>
                </a:spcBef>
              </a:pPr>
              <a:r>
                <a:rPr lang="en-IN" sz="900" b="1" spc="-2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112</a:t>
              </a:r>
              <a:r>
                <a:rPr lang="en-IN" sz="900" b="1" spc="-4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 </a:t>
              </a:r>
              <a:r>
                <a:rPr lang="en-IN" sz="900" b="1" spc="-5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Extended</a:t>
              </a:r>
              <a:endParaRPr lang="en-IN" sz="900" b="1" spc="-50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  <a:p>
              <a:pPr marL="92075" algn="ctr">
                <a:lnSpc>
                  <a:spcPct val="100000"/>
                </a:lnSpc>
                <a:spcBef>
                  <a:spcPts val="325"/>
                </a:spcBef>
              </a:pPr>
              <a:r>
                <a:rPr lang="en-IN" sz="900" b="1" spc="-5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Villages</a:t>
              </a:r>
              <a:endParaRPr lang="en-IN" sz="9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923987" y="-83110"/>
            <a:ext cx="531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Cosmo Foundation- An Overview</a:t>
            </a:r>
          </a:p>
        </p:txBody>
      </p:sp>
    </p:spTree>
    <p:extLst>
      <p:ext uri="{BB962C8B-B14F-4D97-AF65-F5344CB8AC3E}">
        <p14:creationId xmlns:p14="http://schemas.microsoft.com/office/powerpoint/2010/main" val="352848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3987" y="-83110"/>
            <a:ext cx="531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Corporate Governance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7294410-D3CD-4B40-9F16-B71BF5DF115B}"/>
              </a:ext>
            </a:extLst>
          </p:cNvPr>
          <p:cNvGrpSpPr/>
          <p:nvPr/>
        </p:nvGrpSpPr>
        <p:grpSpPr>
          <a:xfrm>
            <a:off x="247648" y="1315851"/>
            <a:ext cx="5002823" cy="2685087"/>
            <a:chOff x="247648" y="1614628"/>
            <a:chExt cx="5002823" cy="2685087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6EFC225-729E-4A7D-8CC5-70E5CC24E20C}"/>
                </a:ext>
              </a:extLst>
            </p:cNvPr>
            <p:cNvGrpSpPr/>
            <p:nvPr/>
          </p:nvGrpSpPr>
          <p:grpSpPr>
            <a:xfrm>
              <a:off x="277465" y="1614628"/>
              <a:ext cx="3244456" cy="361902"/>
              <a:chOff x="321652" y="1006812"/>
              <a:chExt cx="3244456" cy="361902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18A6BFB-5CF0-42EC-B5B0-8AE91C08BA5B}"/>
                  </a:ext>
                </a:extLst>
              </p:cNvPr>
              <p:cNvSpPr txBox="1"/>
              <p:nvPr/>
            </p:nvSpPr>
            <p:spPr>
              <a:xfrm>
                <a:off x="321652" y="1006812"/>
                <a:ext cx="31644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b="1" i="1" dirty="0">
                    <a:solidFill>
                      <a:srgbClr val="E63146"/>
                    </a:solidFill>
                    <a:latin typeface="Trebuchet MS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Well established practices in place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2C9DB66D-2E03-403E-BE1E-5BD15A40C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618" y="1318159"/>
                <a:ext cx="3092531" cy="0"/>
              </a:xfrm>
              <a:prstGeom prst="line">
                <a:avLst/>
              </a:prstGeom>
              <a:ln w="19050">
                <a:solidFill>
                  <a:srgbClr val="767779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733B040-DAB3-48E7-81CE-F8CEE9E7BF04}"/>
                  </a:ext>
                </a:extLst>
              </p:cNvPr>
              <p:cNvSpPr/>
              <p:nvPr/>
            </p:nvSpPr>
            <p:spPr>
              <a:xfrm>
                <a:off x="3464996" y="1267604"/>
                <a:ext cx="101112" cy="101110"/>
              </a:xfrm>
              <a:prstGeom prst="ellipse">
                <a:avLst/>
              </a:prstGeom>
              <a:noFill/>
              <a:ln>
                <a:solidFill>
                  <a:srgbClr val="7677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7B36F92-D1C0-4F29-B9FD-7A4B0591C301}"/>
                </a:ext>
              </a:extLst>
            </p:cNvPr>
            <p:cNvSpPr txBox="1"/>
            <p:nvPr/>
          </p:nvSpPr>
          <p:spPr>
            <a:xfrm>
              <a:off x="247648" y="2176057"/>
              <a:ext cx="500282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Well qualified Board of Directors from diversified fields</a:t>
              </a:r>
            </a:p>
            <a:p>
              <a:pPr>
                <a:buClr>
                  <a:srgbClr val="767779"/>
                </a:buClr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   with majority of directors being independent.</a:t>
              </a: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endParaRPr lang="en-US" sz="12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Independent Audit Committee with Board of Directors.</a:t>
              </a: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endParaRPr lang="en-US" sz="12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Established risk management practices.</a:t>
              </a:r>
              <a:b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12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Experienced and independent internal audit function.</a:t>
              </a: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endParaRPr lang="en-US" sz="12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r>
                <a:rPr lang="en-US" sz="12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Active Whistle Blower Policy.</a:t>
              </a:r>
            </a:p>
            <a:p>
              <a:pPr marL="400050" indent="-400050">
                <a:buClr>
                  <a:srgbClr val="767779"/>
                </a:buClr>
                <a:buFont typeface="+mj-lt"/>
                <a:buAutoNum type="romanUcPeriod"/>
              </a:pPr>
              <a:endParaRPr lang="en-US" sz="12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2D8DED-8519-4C1D-8315-B479A1FD83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91" y="863792"/>
            <a:ext cx="3390898" cy="37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A7C61D6-2AF2-4F0C-82E3-C5E7BD164C2D}"/>
              </a:ext>
            </a:extLst>
          </p:cNvPr>
          <p:cNvGrpSpPr/>
          <p:nvPr/>
        </p:nvGrpSpPr>
        <p:grpSpPr>
          <a:xfrm>
            <a:off x="356879" y="1107643"/>
            <a:ext cx="8430243" cy="3444583"/>
            <a:chOff x="493928" y="961877"/>
            <a:chExt cx="8430243" cy="344458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FD609BA-639B-45AA-BAFC-03FB0E8BF5EE}"/>
                </a:ext>
              </a:extLst>
            </p:cNvPr>
            <p:cNvGrpSpPr/>
            <p:nvPr/>
          </p:nvGrpSpPr>
          <p:grpSpPr>
            <a:xfrm>
              <a:off x="684213" y="1883801"/>
              <a:ext cx="7842016" cy="1894004"/>
              <a:chOff x="867990" y="2229830"/>
              <a:chExt cx="10456021" cy="252533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77DF4A86-3441-4698-B31E-D5DB6F69714A}"/>
                  </a:ext>
                </a:extLst>
              </p:cNvPr>
              <p:cNvGrpSpPr/>
              <p:nvPr/>
            </p:nvGrpSpPr>
            <p:grpSpPr>
              <a:xfrm>
                <a:off x="867990" y="2229830"/>
                <a:ext cx="10456021" cy="2525339"/>
                <a:chOff x="56970" y="3538071"/>
                <a:chExt cx="11789701" cy="2847450"/>
              </a:xfrm>
              <a:solidFill>
                <a:schemeClr val="bg2"/>
              </a:solidFill>
            </p:grpSpPr>
            <p:sp>
              <p:nvSpPr>
                <p:cNvPr id="27" name="Freeform: Shape 16">
                  <a:extLst>
                    <a:ext uri="{FF2B5EF4-FFF2-40B4-BE49-F238E27FC236}">
                      <a16:creationId xmlns="" xmlns:a16="http://schemas.microsoft.com/office/drawing/2014/main" id="{30FA0A0C-FCB8-4319-B7BE-A28E0E79F4AA}"/>
                    </a:ext>
                  </a:extLst>
                </p:cNvPr>
                <p:cNvSpPr/>
                <p:nvPr/>
              </p:nvSpPr>
              <p:spPr>
                <a:xfrm>
                  <a:off x="2368559" y="3538071"/>
                  <a:ext cx="2543441" cy="2847450"/>
                </a:xfrm>
                <a:custGeom>
                  <a:avLst/>
                  <a:gdLst>
                    <a:gd name="connsiteX0" fmla="*/ 1272209 w 2543441"/>
                    <a:gd name="connsiteY0" fmla="*/ 259514 h 2847450"/>
                    <a:gd name="connsiteX1" fmla="*/ 1165792 w 2543441"/>
                    <a:gd name="connsiteY1" fmla="*/ 284991 h 2847450"/>
                    <a:gd name="connsiteX2" fmla="*/ 338590 w 2543441"/>
                    <a:gd name="connsiteY2" fmla="*/ 762576 h 2847450"/>
                    <a:gd name="connsiteX3" fmla="*/ 231962 w 2543441"/>
                    <a:gd name="connsiteY3" fmla="*/ 946314 h 2847450"/>
                    <a:gd name="connsiteX4" fmla="*/ 232206 w 2543441"/>
                    <a:gd name="connsiteY4" fmla="*/ 1901907 h 2847450"/>
                    <a:gd name="connsiteX5" fmla="*/ 264061 w 2543441"/>
                    <a:gd name="connsiteY5" fmla="*/ 2005692 h 2847450"/>
                    <a:gd name="connsiteX6" fmla="*/ 289837 w 2543441"/>
                    <a:gd name="connsiteY6" fmla="*/ 2040980 h 2847450"/>
                    <a:gd name="connsiteX7" fmla="*/ 297535 w 2543441"/>
                    <a:gd name="connsiteY7" fmla="*/ 2051518 h 2847450"/>
                    <a:gd name="connsiteX8" fmla="*/ 338014 w 2543441"/>
                    <a:gd name="connsiteY8" fmla="*/ 2085171 h 2847450"/>
                    <a:gd name="connsiteX9" fmla="*/ 1165459 w 2543441"/>
                    <a:gd name="connsiteY9" fmla="*/ 2563180 h 2847450"/>
                    <a:gd name="connsiteX10" fmla="*/ 1187590 w 2543441"/>
                    <a:gd name="connsiteY10" fmla="*/ 2571448 h 2847450"/>
                    <a:gd name="connsiteX11" fmla="*/ 1215255 w 2543441"/>
                    <a:gd name="connsiteY11" fmla="*/ 2581786 h 2847450"/>
                    <a:gd name="connsiteX12" fmla="*/ 1377895 w 2543441"/>
                    <a:gd name="connsiteY12" fmla="*/ 2562705 h 2847450"/>
                    <a:gd name="connsiteX13" fmla="*/ 2205097 w 2543441"/>
                    <a:gd name="connsiteY13" fmla="*/ 2085120 h 2847450"/>
                    <a:gd name="connsiteX14" fmla="*/ 2311724 w 2543441"/>
                    <a:gd name="connsiteY14" fmla="*/ 1901383 h 2847450"/>
                    <a:gd name="connsiteX15" fmla="*/ 2311481 w 2543441"/>
                    <a:gd name="connsiteY15" fmla="*/ 945789 h 2847450"/>
                    <a:gd name="connsiteX16" fmla="*/ 2205674 w 2543441"/>
                    <a:gd name="connsiteY16" fmla="*/ 762525 h 2847450"/>
                    <a:gd name="connsiteX17" fmla="*/ 1397225 w 2543441"/>
                    <a:gd name="connsiteY17" fmla="*/ 295493 h 2847450"/>
                    <a:gd name="connsiteX18" fmla="*/ 1378226 w 2543441"/>
                    <a:gd name="connsiteY18" fmla="*/ 284518 h 2847450"/>
                    <a:gd name="connsiteX19" fmla="*/ 1272209 w 2543441"/>
                    <a:gd name="connsiteY19" fmla="*/ 259514 h 2847450"/>
                    <a:gd name="connsiteX20" fmla="*/ 1272167 w 2543441"/>
                    <a:gd name="connsiteY20" fmla="*/ 1 h 2847450"/>
                    <a:gd name="connsiteX21" fmla="*/ 1401822 w 2543441"/>
                    <a:gd name="connsiteY21" fmla="*/ 30579 h 2847450"/>
                    <a:gd name="connsiteX22" fmla="*/ 2367719 w 2543441"/>
                    <a:gd name="connsiteY22" fmla="*/ 588567 h 2847450"/>
                    <a:gd name="connsiteX23" fmla="*/ 2367718 w 2543441"/>
                    <a:gd name="connsiteY23" fmla="*/ 588567 h 2847450"/>
                    <a:gd name="connsiteX24" fmla="*/ 2382865 w 2543441"/>
                    <a:gd name="connsiteY24" fmla="*/ 597318 h 2847450"/>
                    <a:gd name="connsiteX25" fmla="*/ 2413746 w 2543441"/>
                    <a:gd name="connsiteY25" fmla="*/ 615158 h 2847450"/>
                    <a:gd name="connsiteX26" fmla="*/ 2543144 w 2543441"/>
                    <a:gd name="connsiteY26" fmla="*/ 839281 h 2847450"/>
                    <a:gd name="connsiteX27" fmla="*/ 2543441 w 2543441"/>
                    <a:gd name="connsiteY27" fmla="*/ 2007921 h 2847450"/>
                    <a:gd name="connsiteX28" fmla="*/ 2413041 w 2543441"/>
                    <a:gd name="connsiteY28" fmla="*/ 2232622 h 2847450"/>
                    <a:gd name="connsiteX29" fmla="*/ 1401417 w 2543441"/>
                    <a:gd name="connsiteY29" fmla="*/ 2816683 h 2847450"/>
                    <a:gd name="connsiteX30" fmla="*/ 1141619 w 2543441"/>
                    <a:gd name="connsiteY30" fmla="*/ 2817263 h 2847450"/>
                    <a:gd name="connsiteX31" fmla="*/ 129696 w 2543441"/>
                    <a:gd name="connsiteY31" fmla="*/ 2232685 h 2847450"/>
                    <a:gd name="connsiteX32" fmla="*/ 80193 w 2543441"/>
                    <a:gd name="connsiteY32" fmla="*/ 2191529 h 2847450"/>
                    <a:gd name="connsiteX33" fmla="*/ 65031 w 2543441"/>
                    <a:gd name="connsiteY33" fmla="*/ 2170772 h 2847450"/>
                    <a:gd name="connsiteX34" fmla="*/ 39255 w 2543441"/>
                    <a:gd name="connsiteY34" fmla="*/ 2135485 h 2847450"/>
                    <a:gd name="connsiteX35" fmla="*/ 299 w 2543441"/>
                    <a:gd name="connsiteY35" fmla="*/ 2008562 h 2847450"/>
                    <a:gd name="connsiteX36" fmla="*/ 0 w 2543441"/>
                    <a:gd name="connsiteY36" fmla="*/ 839921 h 2847450"/>
                    <a:gd name="connsiteX37" fmla="*/ 130401 w 2543441"/>
                    <a:gd name="connsiteY37" fmla="*/ 615218 h 2847450"/>
                    <a:gd name="connsiteX38" fmla="*/ 1142024 w 2543441"/>
                    <a:gd name="connsiteY38" fmla="*/ 31157 h 2847450"/>
                    <a:gd name="connsiteX39" fmla="*/ 1272167 w 2543441"/>
                    <a:gd name="connsiteY39" fmla="*/ 1 h 284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43441" h="2847450">
                      <a:moveTo>
                        <a:pt x="1272209" y="259514"/>
                      </a:moveTo>
                      <a:cubicBezTo>
                        <a:pt x="1233805" y="259518"/>
                        <a:pt x="1195335" y="267934"/>
                        <a:pt x="1165792" y="284991"/>
                      </a:cubicBezTo>
                      <a:lnTo>
                        <a:pt x="338590" y="762576"/>
                      </a:lnTo>
                      <a:cubicBezTo>
                        <a:pt x="280982" y="795836"/>
                        <a:pt x="232493" y="879007"/>
                        <a:pt x="231962" y="946314"/>
                      </a:cubicBezTo>
                      <a:lnTo>
                        <a:pt x="232206" y="1901907"/>
                      </a:lnTo>
                      <a:cubicBezTo>
                        <a:pt x="232680" y="1935134"/>
                        <a:pt x="244862" y="1972439"/>
                        <a:pt x="264061" y="2005692"/>
                      </a:cubicBezTo>
                      <a:lnTo>
                        <a:pt x="289837" y="2040980"/>
                      </a:lnTo>
                      <a:lnTo>
                        <a:pt x="297535" y="2051518"/>
                      </a:lnTo>
                      <a:cubicBezTo>
                        <a:pt x="310056" y="2065104"/>
                        <a:pt x="323744" y="2076660"/>
                        <a:pt x="338014" y="2085171"/>
                      </a:cubicBezTo>
                      <a:lnTo>
                        <a:pt x="1165459" y="2563180"/>
                      </a:lnTo>
                      <a:lnTo>
                        <a:pt x="1187590" y="2571448"/>
                      </a:lnTo>
                      <a:lnTo>
                        <a:pt x="1215255" y="2581786"/>
                      </a:lnTo>
                      <a:cubicBezTo>
                        <a:pt x="1269735" y="2594116"/>
                        <a:pt x="1334689" y="2587650"/>
                        <a:pt x="1377895" y="2562705"/>
                      </a:cubicBezTo>
                      <a:lnTo>
                        <a:pt x="2205097" y="2085120"/>
                      </a:lnTo>
                      <a:cubicBezTo>
                        <a:pt x="2264183" y="2051007"/>
                        <a:pt x="2311194" y="1968690"/>
                        <a:pt x="2311724" y="1901383"/>
                      </a:cubicBezTo>
                      <a:lnTo>
                        <a:pt x="2311481" y="945789"/>
                      </a:lnTo>
                      <a:cubicBezTo>
                        <a:pt x="2312012" y="878484"/>
                        <a:pt x="2264228" y="795719"/>
                        <a:pt x="2205674" y="762525"/>
                      </a:cubicBezTo>
                      <a:lnTo>
                        <a:pt x="1397225" y="295493"/>
                      </a:lnTo>
                      <a:lnTo>
                        <a:pt x="1378226" y="284518"/>
                      </a:lnTo>
                      <a:cubicBezTo>
                        <a:pt x="1348949" y="267921"/>
                        <a:pt x="1310612" y="259511"/>
                        <a:pt x="1272209" y="259514"/>
                      </a:cubicBezTo>
                      <a:close/>
                      <a:moveTo>
                        <a:pt x="1272167" y="1"/>
                      </a:moveTo>
                      <a:cubicBezTo>
                        <a:pt x="1319133" y="-3"/>
                        <a:pt x="1366017" y="10282"/>
                        <a:pt x="1401822" y="30579"/>
                      </a:cubicBezTo>
                      <a:lnTo>
                        <a:pt x="2367719" y="588567"/>
                      </a:lnTo>
                      <a:lnTo>
                        <a:pt x="2367718" y="588567"/>
                      </a:lnTo>
                      <a:lnTo>
                        <a:pt x="2382865" y="597318"/>
                      </a:lnTo>
                      <a:lnTo>
                        <a:pt x="2413746" y="615158"/>
                      </a:lnTo>
                      <a:cubicBezTo>
                        <a:pt x="2485355" y="655751"/>
                        <a:pt x="2543793" y="756969"/>
                        <a:pt x="2543144" y="839281"/>
                      </a:cubicBezTo>
                      <a:lnTo>
                        <a:pt x="2543441" y="2007921"/>
                      </a:lnTo>
                      <a:cubicBezTo>
                        <a:pt x="2542791" y="2090233"/>
                        <a:pt x="2485300" y="2190903"/>
                        <a:pt x="2413041" y="2232622"/>
                      </a:cubicBezTo>
                      <a:lnTo>
                        <a:pt x="1401417" y="2816683"/>
                      </a:lnTo>
                      <a:cubicBezTo>
                        <a:pt x="1330964" y="2857359"/>
                        <a:pt x="1213228" y="2857856"/>
                        <a:pt x="1141619" y="2817263"/>
                      </a:cubicBezTo>
                      <a:lnTo>
                        <a:pt x="129696" y="2232685"/>
                      </a:lnTo>
                      <a:cubicBezTo>
                        <a:pt x="112246" y="2222276"/>
                        <a:pt x="95505" y="2208143"/>
                        <a:pt x="80193" y="2191529"/>
                      </a:cubicBezTo>
                      <a:lnTo>
                        <a:pt x="65031" y="2170772"/>
                      </a:lnTo>
                      <a:lnTo>
                        <a:pt x="39255" y="2135485"/>
                      </a:lnTo>
                      <a:cubicBezTo>
                        <a:pt x="15776" y="2094818"/>
                        <a:pt x="878" y="2049197"/>
                        <a:pt x="299" y="2008562"/>
                      </a:cubicBezTo>
                      <a:lnTo>
                        <a:pt x="0" y="839921"/>
                      </a:lnTo>
                      <a:cubicBezTo>
                        <a:pt x="650" y="757609"/>
                        <a:pt x="59948" y="655894"/>
                        <a:pt x="130401" y="615218"/>
                      </a:cubicBezTo>
                      <a:lnTo>
                        <a:pt x="1142024" y="31157"/>
                      </a:lnTo>
                      <a:cubicBezTo>
                        <a:pt x="1178154" y="10298"/>
                        <a:pt x="1225201" y="5"/>
                        <a:pt x="1272167" y="1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Freeform: Shape 17">
                  <a:extLst>
                    <a:ext uri="{FF2B5EF4-FFF2-40B4-BE49-F238E27FC236}">
                      <a16:creationId xmlns="" xmlns:a16="http://schemas.microsoft.com/office/drawing/2014/main" id="{981EE316-40C1-490C-B2A4-77D7B9F5B854}"/>
                    </a:ext>
                  </a:extLst>
                </p:cNvPr>
                <p:cNvSpPr/>
                <p:nvPr/>
              </p:nvSpPr>
              <p:spPr>
                <a:xfrm>
                  <a:off x="4680100" y="3538071"/>
                  <a:ext cx="2543441" cy="2847450"/>
                </a:xfrm>
                <a:custGeom>
                  <a:avLst/>
                  <a:gdLst>
                    <a:gd name="connsiteX0" fmla="*/ 1272209 w 2543441"/>
                    <a:gd name="connsiteY0" fmla="*/ 259514 h 2847450"/>
                    <a:gd name="connsiteX1" fmla="*/ 1165792 w 2543441"/>
                    <a:gd name="connsiteY1" fmla="*/ 284991 h 2847450"/>
                    <a:gd name="connsiteX2" fmla="*/ 338590 w 2543441"/>
                    <a:gd name="connsiteY2" fmla="*/ 762576 h 2847450"/>
                    <a:gd name="connsiteX3" fmla="*/ 231962 w 2543441"/>
                    <a:gd name="connsiteY3" fmla="*/ 946314 h 2847450"/>
                    <a:gd name="connsiteX4" fmla="*/ 232206 w 2543441"/>
                    <a:gd name="connsiteY4" fmla="*/ 1901907 h 2847450"/>
                    <a:gd name="connsiteX5" fmla="*/ 264061 w 2543441"/>
                    <a:gd name="connsiteY5" fmla="*/ 2005692 h 2847450"/>
                    <a:gd name="connsiteX6" fmla="*/ 289837 w 2543441"/>
                    <a:gd name="connsiteY6" fmla="*/ 2040980 h 2847450"/>
                    <a:gd name="connsiteX7" fmla="*/ 297535 w 2543441"/>
                    <a:gd name="connsiteY7" fmla="*/ 2051518 h 2847450"/>
                    <a:gd name="connsiteX8" fmla="*/ 338014 w 2543441"/>
                    <a:gd name="connsiteY8" fmla="*/ 2085171 h 2847450"/>
                    <a:gd name="connsiteX9" fmla="*/ 1165459 w 2543441"/>
                    <a:gd name="connsiteY9" fmla="*/ 2563180 h 2847450"/>
                    <a:gd name="connsiteX10" fmla="*/ 1187590 w 2543441"/>
                    <a:gd name="connsiteY10" fmla="*/ 2571448 h 2847450"/>
                    <a:gd name="connsiteX11" fmla="*/ 1215255 w 2543441"/>
                    <a:gd name="connsiteY11" fmla="*/ 2581786 h 2847450"/>
                    <a:gd name="connsiteX12" fmla="*/ 1377895 w 2543441"/>
                    <a:gd name="connsiteY12" fmla="*/ 2562705 h 2847450"/>
                    <a:gd name="connsiteX13" fmla="*/ 2205097 w 2543441"/>
                    <a:gd name="connsiteY13" fmla="*/ 2085120 h 2847450"/>
                    <a:gd name="connsiteX14" fmla="*/ 2311724 w 2543441"/>
                    <a:gd name="connsiteY14" fmla="*/ 1901383 h 2847450"/>
                    <a:gd name="connsiteX15" fmla="*/ 2311481 w 2543441"/>
                    <a:gd name="connsiteY15" fmla="*/ 945789 h 2847450"/>
                    <a:gd name="connsiteX16" fmla="*/ 2205674 w 2543441"/>
                    <a:gd name="connsiteY16" fmla="*/ 762525 h 2847450"/>
                    <a:gd name="connsiteX17" fmla="*/ 1397225 w 2543441"/>
                    <a:gd name="connsiteY17" fmla="*/ 295493 h 2847450"/>
                    <a:gd name="connsiteX18" fmla="*/ 1378226 w 2543441"/>
                    <a:gd name="connsiteY18" fmla="*/ 284518 h 2847450"/>
                    <a:gd name="connsiteX19" fmla="*/ 1272209 w 2543441"/>
                    <a:gd name="connsiteY19" fmla="*/ 259514 h 2847450"/>
                    <a:gd name="connsiteX20" fmla="*/ 1272167 w 2543441"/>
                    <a:gd name="connsiteY20" fmla="*/ 1 h 2847450"/>
                    <a:gd name="connsiteX21" fmla="*/ 1401822 w 2543441"/>
                    <a:gd name="connsiteY21" fmla="*/ 30579 h 2847450"/>
                    <a:gd name="connsiteX22" fmla="*/ 2367719 w 2543441"/>
                    <a:gd name="connsiteY22" fmla="*/ 588567 h 2847450"/>
                    <a:gd name="connsiteX23" fmla="*/ 2367718 w 2543441"/>
                    <a:gd name="connsiteY23" fmla="*/ 588567 h 2847450"/>
                    <a:gd name="connsiteX24" fmla="*/ 2382865 w 2543441"/>
                    <a:gd name="connsiteY24" fmla="*/ 597318 h 2847450"/>
                    <a:gd name="connsiteX25" fmla="*/ 2413746 w 2543441"/>
                    <a:gd name="connsiteY25" fmla="*/ 615158 h 2847450"/>
                    <a:gd name="connsiteX26" fmla="*/ 2543144 w 2543441"/>
                    <a:gd name="connsiteY26" fmla="*/ 839281 h 2847450"/>
                    <a:gd name="connsiteX27" fmla="*/ 2543441 w 2543441"/>
                    <a:gd name="connsiteY27" fmla="*/ 2007921 h 2847450"/>
                    <a:gd name="connsiteX28" fmla="*/ 2413041 w 2543441"/>
                    <a:gd name="connsiteY28" fmla="*/ 2232622 h 2847450"/>
                    <a:gd name="connsiteX29" fmla="*/ 1401417 w 2543441"/>
                    <a:gd name="connsiteY29" fmla="*/ 2816683 h 2847450"/>
                    <a:gd name="connsiteX30" fmla="*/ 1141619 w 2543441"/>
                    <a:gd name="connsiteY30" fmla="*/ 2817263 h 2847450"/>
                    <a:gd name="connsiteX31" fmla="*/ 129696 w 2543441"/>
                    <a:gd name="connsiteY31" fmla="*/ 2232685 h 2847450"/>
                    <a:gd name="connsiteX32" fmla="*/ 80193 w 2543441"/>
                    <a:gd name="connsiteY32" fmla="*/ 2191529 h 2847450"/>
                    <a:gd name="connsiteX33" fmla="*/ 65031 w 2543441"/>
                    <a:gd name="connsiteY33" fmla="*/ 2170772 h 2847450"/>
                    <a:gd name="connsiteX34" fmla="*/ 39255 w 2543441"/>
                    <a:gd name="connsiteY34" fmla="*/ 2135485 h 2847450"/>
                    <a:gd name="connsiteX35" fmla="*/ 299 w 2543441"/>
                    <a:gd name="connsiteY35" fmla="*/ 2008562 h 2847450"/>
                    <a:gd name="connsiteX36" fmla="*/ 0 w 2543441"/>
                    <a:gd name="connsiteY36" fmla="*/ 839921 h 2847450"/>
                    <a:gd name="connsiteX37" fmla="*/ 130401 w 2543441"/>
                    <a:gd name="connsiteY37" fmla="*/ 615218 h 2847450"/>
                    <a:gd name="connsiteX38" fmla="*/ 1142024 w 2543441"/>
                    <a:gd name="connsiteY38" fmla="*/ 31157 h 2847450"/>
                    <a:gd name="connsiteX39" fmla="*/ 1272167 w 2543441"/>
                    <a:gd name="connsiteY39" fmla="*/ 1 h 284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43441" h="2847450">
                      <a:moveTo>
                        <a:pt x="1272209" y="259514"/>
                      </a:moveTo>
                      <a:cubicBezTo>
                        <a:pt x="1233805" y="259518"/>
                        <a:pt x="1195335" y="267934"/>
                        <a:pt x="1165792" y="284991"/>
                      </a:cubicBezTo>
                      <a:lnTo>
                        <a:pt x="338590" y="762576"/>
                      </a:lnTo>
                      <a:cubicBezTo>
                        <a:pt x="280982" y="795836"/>
                        <a:pt x="232493" y="879007"/>
                        <a:pt x="231962" y="946314"/>
                      </a:cubicBezTo>
                      <a:lnTo>
                        <a:pt x="232206" y="1901907"/>
                      </a:lnTo>
                      <a:cubicBezTo>
                        <a:pt x="232680" y="1935134"/>
                        <a:pt x="244862" y="1972439"/>
                        <a:pt x="264061" y="2005692"/>
                      </a:cubicBezTo>
                      <a:lnTo>
                        <a:pt x="289837" y="2040980"/>
                      </a:lnTo>
                      <a:lnTo>
                        <a:pt x="297535" y="2051518"/>
                      </a:lnTo>
                      <a:cubicBezTo>
                        <a:pt x="310056" y="2065104"/>
                        <a:pt x="323744" y="2076660"/>
                        <a:pt x="338014" y="2085171"/>
                      </a:cubicBezTo>
                      <a:lnTo>
                        <a:pt x="1165459" y="2563180"/>
                      </a:lnTo>
                      <a:lnTo>
                        <a:pt x="1187590" y="2571448"/>
                      </a:lnTo>
                      <a:lnTo>
                        <a:pt x="1215255" y="2581786"/>
                      </a:lnTo>
                      <a:cubicBezTo>
                        <a:pt x="1269735" y="2594116"/>
                        <a:pt x="1334689" y="2587650"/>
                        <a:pt x="1377895" y="2562705"/>
                      </a:cubicBezTo>
                      <a:lnTo>
                        <a:pt x="2205097" y="2085120"/>
                      </a:lnTo>
                      <a:cubicBezTo>
                        <a:pt x="2264183" y="2051007"/>
                        <a:pt x="2311194" y="1968690"/>
                        <a:pt x="2311724" y="1901383"/>
                      </a:cubicBezTo>
                      <a:lnTo>
                        <a:pt x="2311481" y="945789"/>
                      </a:lnTo>
                      <a:cubicBezTo>
                        <a:pt x="2312012" y="878484"/>
                        <a:pt x="2264228" y="795719"/>
                        <a:pt x="2205674" y="762525"/>
                      </a:cubicBezTo>
                      <a:lnTo>
                        <a:pt x="1397225" y="295493"/>
                      </a:lnTo>
                      <a:lnTo>
                        <a:pt x="1378226" y="284518"/>
                      </a:lnTo>
                      <a:cubicBezTo>
                        <a:pt x="1348949" y="267921"/>
                        <a:pt x="1310612" y="259511"/>
                        <a:pt x="1272209" y="259514"/>
                      </a:cubicBezTo>
                      <a:close/>
                      <a:moveTo>
                        <a:pt x="1272167" y="1"/>
                      </a:moveTo>
                      <a:cubicBezTo>
                        <a:pt x="1319133" y="-3"/>
                        <a:pt x="1366017" y="10282"/>
                        <a:pt x="1401822" y="30579"/>
                      </a:cubicBezTo>
                      <a:lnTo>
                        <a:pt x="2367719" y="588567"/>
                      </a:lnTo>
                      <a:lnTo>
                        <a:pt x="2367718" y="588567"/>
                      </a:lnTo>
                      <a:lnTo>
                        <a:pt x="2382865" y="597318"/>
                      </a:lnTo>
                      <a:lnTo>
                        <a:pt x="2413746" y="615158"/>
                      </a:lnTo>
                      <a:cubicBezTo>
                        <a:pt x="2485355" y="655751"/>
                        <a:pt x="2543793" y="756969"/>
                        <a:pt x="2543144" y="839281"/>
                      </a:cubicBezTo>
                      <a:lnTo>
                        <a:pt x="2543441" y="2007921"/>
                      </a:lnTo>
                      <a:cubicBezTo>
                        <a:pt x="2542791" y="2090233"/>
                        <a:pt x="2485300" y="2190903"/>
                        <a:pt x="2413041" y="2232622"/>
                      </a:cubicBezTo>
                      <a:lnTo>
                        <a:pt x="1401417" y="2816683"/>
                      </a:lnTo>
                      <a:cubicBezTo>
                        <a:pt x="1330964" y="2857359"/>
                        <a:pt x="1213228" y="2857856"/>
                        <a:pt x="1141619" y="2817263"/>
                      </a:cubicBezTo>
                      <a:lnTo>
                        <a:pt x="129696" y="2232685"/>
                      </a:lnTo>
                      <a:cubicBezTo>
                        <a:pt x="112246" y="2222276"/>
                        <a:pt x="95505" y="2208143"/>
                        <a:pt x="80193" y="2191529"/>
                      </a:cubicBezTo>
                      <a:lnTo>
                        <a:pt x="65031" y="2170772"/>
                      </a:lnTo>
                      <a:lnTo>
                        <a:pt x="39255" y="2135485"/>
                      </a:lnTo>
                      <a:cubicBezTo>
                        <a:pt x="15776" y="2094818"/>
                        <a:pt x="878" y="2049197"/>
                        <a:pt x="299" y="2008562"/>
                      </a:cubicBezTo>
                      <a:lnTo>
                        <a:pt x="0" y="839921"/>
                      </a:lnTo>
                      <a:cubicBezTo>
                        <a:pt x="650" y="757609"/>
                        <a:pt x="59948" y="655894"/>
                        <a:pt x="130401" y="615218"/>
                      </a:cubicBezTo>
                      <a:lnTo>
                        <a:pt x="1142024" y="31157"/>
                      </a:lnTo>
                      <a:cubicBezTo>
                        <a:pt x="1178154" y="10298"/>
                        <a:pt x="1225201" y="5"/>
                        <a:pt x="1272167" y="1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9" name="Freeform: Shape 18">
                  <a:extLst>
                    <a:ext uri="{FF2B5EF4-FFF2-40B4-BE49-F238E27FC236}">
                      <a16:creationId xmlns="" xmlns:a16="http://schemas.microsoft.com/office/drawing/2014/main" id="{3F293831-399C-47BD-BA41-A35751A1F910}"/>
                    </a:ext>
                  </a:extLst>
                </p:cNvPr>
                <p:cNvSpPr/>
                <p:nvPr/>
              </p:nvSpPr>
              <p:spPr>
                <a:xfrm>
                  <a:off x="6991641" y="3538071"/>
                  <a:ext cx="2543441" cy="2847450"/>
                </a:xfrm>
                <a:custGeom>
                  <a:avLst/>
                  <a:gdLst>
                    <a:gd name="connsiteX0" fmla="*/ 1272209 w 2543441"/>
                    <a:gd name="connsiteY0" fmla="*/ 259514 h 2847450"/>
                    <a:gd name="connsiteX1" fmla="*/ 1165792 w 2543441"/>
                    <a:gd name="connsiteY1" fmla="*/ 284991 h 2847450"/>
                    <a:gd name="connsiteX2" fmla="*/ 338590 w 2543441"/>
                    <a:gd name="connsiteY2" fmla="*/ 762576 h 2847450"/>
                    <a:gd name="connsiteX3" fmla="*/ 231962 w 2543441"/>
                    <a:gd name="connsiteY3" fmla="*/ 946314 h 2847450"/>
                    <a:gd name="connsiteX4" fmla="*/ 232206 w 2543441"/>
                    <a:gd name="connsiteY4" fmla="*/ 1901907 h 2847450"/>
                    <a:gd name="connsiteX5" fmla="*/ 264061 w 2543441"/>
                    <a:gd name="connsiteY5" fmla="*/ 2005692 h 2847450"/>
                    <a:gd name="connsiteX6" fmla="*/ 289837 w 2543441"/>
                    <a:gd name="connsiteY6" fmla="*/ 2040980 h 2847450"/>
                    <a:gd name="connsiteX7" fmla="*/ 297535 w 2543441"/>
                    <a:gd name="connsiteY7" fmla="*/ 2051518 h 2847450"/>
                    <a:gd name="connsiteX8" fmla="*/ 338014 w 2543441"/>
                    <a:gd name="connsiteY8" fmla="*/ 2085171 h 2847450"/>
                    <a:gd name="connsiteX9" fmla="*/ 1165459 w 2543441"/>
                    <a:gd name="connsiteY9" fmla="*/ 2563180 h 2847450"/>
                    <a:gd name="connsiteX10" fmla="*/ 1187590 w 2543441"/>
                    <a:gd name="connsiteY10" fmla="*/ 2571448 h 2847450"/>
                    <a:gd name="connsiteX11" fmla="*/ 1215255 w 2543441"/>
                    <a:gd name="connsiteY11" fmla="*/ 2581786 h 2847450"/>
                    <a:gd name="connsiteX12" fmla="*/ 1377895 w 2543441"/>
                    <a:gd name="connsiteY12" fmla="*/ 2562705 h 2847450"/>
                    <a:gd name="connsiteX13" fmla="*/ 2205097 w 2543441"/>
                    <a:gd name="connsiteY13" fmla="*/ 2085120 h 2847450"/>
                    <a:gd name="connsiteX14" fmla="*/ 2311724 w 2543441"/>
                    <a:gd name="connsiteY14" fmla="*/ 1901383 h 2847450"/>
                    <a:gd name="connsiteX15" fmla="*/ 2311481 w 2543441"/>
                    <a:gd name="connsiteY15" fmla="*/ 945789 h 2847450"/>
                    <a:gd name="connsiteX16" fmla="*/ 2205674 w 2543441"/>
                    <a:gd name="connsiteY16" fmla="*/ 762525 h 2847450"/>
                    <a:gd name="connsiteX17" fmla="*/ 1397225 w 2543441"/>
                    <a:gd name="connsiteY17" fmla="*/ 295493 h 2847450"/>
                    <a:gd name="connsiteX18" fmla="*/ 1378226 w 2543441"/>
                    <a:gd name="connsiteY18" fmla="*/ 284518 h 2847450"/>
                    <a:gd name="connsiteX19" fmla="*/ 1272209 w 2543441"/>
                    <a:gd name="connsiteY19" fmla="*/ 259514 h 2847450"/>
                    <a:gd name="connsiteX20" fmla="*/ 1272167 w 2543441"/>
                    <a:gd name="connsiteY20" fmla="*/ 1 h 2847450"/>
                    <a:gd name="connsiteX21" fmla="*/ 1401822 w 2543441"/>
                    <a:gd name="connsiteY21" fmla="*/ 30579 h 2847450"/>
                    <a:gd name="connsiteX22" fmla="*/ 2367719 w 2543441"/>
                    <a:gd name="connsiteY22" fmla="*/ 588567 h 2847450"/>
                    <a:gd name="connsiteX23" fmla="*/ 2367718 w 2543441"/>
                    <a:gd name="connsiteY23" fmla="*/ 588567 h 2847450"/>
                    <a:gd name="connsiteX24" fmla="*/ 2382865 w 2543441"/>
                    <a:gd name="connsiteY24" fmla="*/ 597318 h 2847450"/>
                    <a:gd name="connsiteX25" fmla="*/ 2413746 w 2543441"/>
                    <a:gd name="connsiteY25" fmla="*/ 615158 h 2847450"/>
                    <a:gd name="connsiteX26" fmla="*/ 2543144 w 2543441"/>
                    <a:gd name="connsiteY26" fmla="*/ 839281 h 2847450"/>
                    <a:gd name="connsiteX27" fmla="*/ 2543441 w 2543441"/>
                    <a:gd name="connsiteY27" fmla="*/ 2007921 h 2847450"/>
                    <a:gd name="connsiteX28" fmla="*/ 2413041 w 2543441"/>
                    <a:gd name="connsiteY28" fmla="*/ 2232622 h 2847450"/>
                    <a:gd name="connsiteX29" fmla="*/ 1401417 w 2543441"/>
                    <a:gd name="connsiteY29" fmla="*/ 2816683 h 2847450"/>
                    <a:gd name="connsiteX30" fmla="*/ 1141619 w 2543441"/>
                    <a:gd name="connsiteY30" fmla="*/ 2817263 h 2847450"/>
                    <a:gd name="connsiteX31" fmla="*/ 129696 w 2543441"/>
                    <a:gd name="connsiteY31" fmla="*/ 2232685 h 2847450"/>
                    <a:gd name="connsiteX32" fmla="*/ 80193 w 2543441"/>
                    <a:gd name="connsiteY32" fmla="*/ 2191529 h 2847450"/>
                    <a:gd name="connsiteX33" fmla="*/ 65031 w 2543441"/>
                    <a:gd name="connsiteY33" fmla="*/ 2170772 h 2847450"/>
                    <a:gd name="connsiteX34" fmla="*/ 39255 w 2543441"/>
                    <a:gd name="connsiteY34" fmla="*/ 2135485 h 2847450"/>
                    <a:gd name="connsiteX35" fmla="*/ 299 w 2543441"/>
                    <a:gd name="connsiteY35" fmla="*/ 2008562 h 2847450"/>
                    <a:gd name="connsiteX36" fmla="*/ 0 w 2543441"/>
                    <a:gd name="connsiteY36" fmla="*/ 839921 h 2847450"/>
                    <a:gd name="connsiteX37" fmla="*/ 130401 w 2543441"/>
                    <a:gd name="connsiteY37" fmla="*/ 615218 h 2847450"/>
                    <a:gd name="connsiteX38" fmla="*/ 1142024 w 2543441"/>
                    <a:gd name="connsiteY38" fmla="*/ 31157 h 2847450"/>
                    <a:gd name="connsiteX39" fmla="*/ 1272167 w 2543441"/>
                    <a:gd name="connsiteY39" fmla="*/ 1 h 284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43441" h="2847450">
                      <a:moveTo>
                        <a:pt x="1272209" y="259514"/>
                      </a:moveTo>
                      <a:cubicBezTo>
                        <a:pt x="1233805" y="259518"/>
                        <a:pt x="1195335" y="267934"/>
                        <a:pt x="1165792" y="284991"/>
                      </a:cubicBezTo>
                      <a:lnTo>
                        <a:pt x="338590" y="762576"/>
                      </a:lnTo>
                      <a:cubicBezTo>
                        <a:pt x="280982" y="795836"/>
                        <a:pt x="232493" y="879007"/>
                        <a:pt x="231962" y="946314"/>
                      </a:cubicBezTo>
                      <a:lnTo>
                        <a:pt x="232206" y="1901907"/>
                      </a:lnTo>
                      <a:cubicBezTo>
                        <a:pt x="232680" y="1935134"/>
                        <a:pt x="244862" y="1972439"/>
                        <a:pt x="264061" y="2005692"/>
                      </a:cubicBezTo>
                      <a:lnTo>
                        <a:pt x="289837" y="2040980"/>
                      </a:lnTo>
                      <a:lnTo>
                        <a:pt x="297535" y="2051518"/>
                      </a:lnTo>
                      <a:cubicBezTo>
                        <a:pt x="310056" y="2065104"/>
                        <a:pt x="323744" y="2076660"/>
                        <a:pt x="338014" y="2085171"/>
                      </a:cubicBezTo>
                      <a:lnTo>
                        <a:pt x="1165459" y="2563180"/>
                      </a:lnTo>
                      <a:lnTo>
                        <a:pt x="1187590" y="2571448"/>
                      </a:lnTo>
                      <a:lnTo>
                        <a:pt x="1215255" y="2581786"/>
                      </a:lnTo>
                      <a:cubicBezTo>
                        <a:pt x="1269735" y="2594116"/>
                        <a:pt x="1334689" y="2587650"/>
                        <a:pt x="1377895" y="2562705"/>
                      </a:cubicBezTo>
                      <a:lnTo>
                        <a:pt x="2205097" y="2085120"/>
                      </a:lnTo>
                      <a:cubicBezTo>
                        <a:pt x="2264183" y="2051007"/>
                        <a:pt x="2311194" y="1968690"/>
                        <a:pt x="2311724" y="1901383"/>
                      </a:cubicBezTo>
                      <a:lnTo>
                        <a:pt x="2311481" y="945789"/>
                      </a:lnTo>
                      <a:cubicBezTo>
                        <a:pt x="2312012" y="878484"/>
                        <a:pt x="2264228" y="795719"/>
                        <a:pt x="2205674" y="762525"/>
                      </a:cubicBezTo>
                      <a:lnTo>
                        <a:pt x="1397225" y="295493"/>
                      </a:lnTo>
                      <a:lnTo>
                        <a:pt x="1378226" y="284518"/>
                      </a:lnTo>
                      <a:cubicBezTo>
                        <a:pt x="1348949" y="267921"/>
                        <a:pt x="1310612" y="259511"/>
                        <a:pt x="1272209" y="259514"/>
                      </a:cubicBezTo>
                      <a:close/>
                      <a:moveTo>
                        <a:pt x="1272167" y="1"/>
                      </a:moveTo>
                      <a:cubicBezTo>
                        <a:pt x="1319133" y="-3"/>
                        <a:pt x="1366017" y="10282"/>
                        <a:pt x="1401822" y="30579"/>
                      </a:cubicBezTo>
                      <a:lnTo>
                        <a:pt x="2367719" y="588567"/>
                      </a:lnTo>
                      <a:lnTo>
                        <a:pt x="2367718" y="588567"/>
                      </a:lnTo>
                      <a:lnTo>
                        <a:pt x="2382865" y="597318"/>
                      </a:lnTo>
                      <a:lnTo>
                        <a:pt x="2413746" y="615158"/>
                      </a:lnTo>
                      <a:cubicBezTo>
                        <a:pt x="2485355" y="655751"/>
                        <a:pt x="2543793" y="756969"/>
                        <a:pt x="2543144" y="839281"/>
                      </a:cubicBezTo>
                      <a:lnTo>
                        <a:pt x="2543441" y="2007921"/>
                      </a:lnTo>
                      <a:cubicBezTo>
                        <a:pt x="2542791" y="2090233"/>
                        <a:pt x="2485300" y="2190903"/>
                        <a:pt x="2413041" y="2232622"/>
                      </a:cubicBezTo>
                      <a:lnTo>
                        <a:pt x="1401417" y="2816683"/>
                      </a:lnTo>
                      <a:cubicBezTo>
                        <a:pt x="1330964" y="2857359"/>
                        <a:pt x="1213228" y="2857856"/>
                        <a:pt x="1141619" y="2817263"/>
                      </a:cubicBezTo>
                      <a:lnTo>
                        <a:pt x="129696" y="2232685"/>
                      </a:lnTo>
                      <a:cubicBezTo>
                        <a:pt x="112246" y="2222276"/>
                        <a:pt x="95505" y="2208143"/>
                        <a:pt x="80193" y="2191529"/>
                      </a:cubicBezTo>
                      <a:lnTo>
                        <a:pt x="65031" y="2170772"/>
                      </a:lnTo>
                      <a:lnTo>
                        <a:pt x="39255" y="2135485"/>
                      </a:lnTo>
                      <a:cubicBezTo>
                        <a:pt x="15776" y="2094818"/>
                        <a:pt x="878" y="2049197"/>
                        <a:pt x="299" y="2008562"/>
                      </a:cubicBezTo>
                      <a:lnTo>
                        <a:pt x="0" y="839921"/>
                      </a:lnTo>
                      <a:cubicBezTo>
                        <a:pt x="650" y="757609"/>
                        <a:pt x="59948" y="655894"/>
                        <a:pt x="130401" y="615218"/>
                      </a:cubicBezTo>
                      <a:lnTo>
                        <a:pt x="1142024" y="31157"/>
                      </a:lnTo>
                      <a:cubicBezTo>
                        <a:pt x="1178154" y="10298"/>
                        <a:pt x="1225201" y="5"/>
                        <a:pt x="1272167" y="1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" name="Freeform: Shape 19">
                  <a:extLst>
                    <a:ext uri="{FF2B5EF4-FFF2-40B4-BE49-F238E27FC236}">
                      <a16:creationId xmlns="" xmlns:a16="http://schemas.microsoft.com/office/drawing/2014/main" id="{3E1B75DE-D7BF-4A5D-AB3A-2657FBFB0BB5}"/>
                    </a:ext>
                  </a:extLst>
                </p:cNvPr>
                <p:cNvSpPr/>
                <p:nvPr/>
              </p:nvSpPr>
              <p:spPr>
                <a:xfrm>
                  <a:off x="9303230" y="3538071"/>
                  <a:ext cx="2543441" cy="2847450"/>
                </a:xfrm>
                <a:custGeom>
                  <a:avLst/>
                  <a:gdLst>
                    <a:gd name="connsiteX0" fmla="*/ 1272209 w 2543441"/>
                    <a:gd name="connsiteY0" fmla="*/ 259514 h 2847450"/>
                    <a:gd name="connsiteX1" fmla="*/ 1165792 w 2543441"/>
                    <a:gd name="connsiteY1" fmla="*/ 284991 h 2847450"/>
                    <a:gd name="connsiteX2" fmla="*/ 338590 w 2543441"/>
                    <a:gd name="connsiteY2" fmla="*/ 762576 h 2847450"/>
                    <a:gd name="connsiteX3" fmla="*/ 231962 w 2543441"/>
                    <a:gd name="connsiteY3" fmla="*/ 946314 h 2847450"/>
                    <a:gd name="connsiteX4" fmla="*/ 232206 w 2543441"/>
                    <a:gd name="connsiteY4" fmla="*/ 1901907 h 2847450"/>
                    <a:gd name="connsiteX5" fmla="*/ 264061 w 2543441"/>
                    <a:gd name="connsiteY5" fmla="*/ 2005692 h 2847450"/>
                    <a:gd name="connsiteX6" fmla="*/ 289837 w 2543441"/>
                    <a:gd name="connsiteY6" fmla="*/ 2040980 h 2847450"/>
                    <a:gd name="connsiteX7" fmla="*/ 297535 w 2543441"/>
                    <a:gd name="connsiteY7" fmla="*/ 2051518 h 2847450"/>
                    <a:gd name="connsiteX8" fmla="*/ 338014 w 2543441"/>
                    <a:gd name="connsiteY8" fmla="*/ 2085171 h 2847450"/>
                    <a:gd name="connsiteX9" fmla="*/ 1165459 w 2543441"/>
                    <a:gd name="connsiteY9" fmla="*/ 2563180 h 2847450"/>
                    <a:gd name="connsiteX10" fmla="*/ 1187590 w 2543441"/>
                    <a:gd name="connsiteY10" fmla="*/ 2571448 h 2847450"/>
                    <a:gd name="connsiteX11" fmla="*/ 1215255 w 2543441"/>
                    <a:gd name="connsiteY11" fmla="*/ 2581786 h 2847450"/>
                    <a:gd name="connsiteX12" fmla="*/ 1377895 w 2543441"/>
                    <a:gd name="connsiteY12" fmla="*/ 2562705 h 2847450"/>
                    <a:gd name="connsiteX13" fmla="*/ 2205097 w 2543441"/>
                    <a:gd name="connsiteY13" fmla="*/ 2085120 h 2847450"/>
                    <a:gd name="connsiteX14" fmla="*/ 2311724 w 2543441"/>
                    <a:gd name="connsiteY14" fmla="*/ 1901383 h 2847450"/>
                    <a:gd name="connsiteX15" fmla="*/ 2311481 w 2543441"/>
                    <a:gd name="connsiteY15" fmla="*/ 945789 h 2847450"/>
                    <a:gd name="connsiteX16" fmla="*/ 2205674 w 2543441"/>
                    <a:gd name="connsiteY16" fmla="*/ 762525 h 2847450"/>
                    <a:gd name="connsiteX17" fmla="*/ 1397225 w 2543441"/>
                    <a:gd name="connsiteY17" fmla="*/ 295493 h 2847450"/>
                    <a:gd name="connsiteX18" fmla="*/ 1378226 w 2543441"/>
                    <a:gd name="connsiteY18" fmla="*/ 284518 h 2847450"/>
                    <a:gd name="connsiteX19" fmla="*/ 1272209 w 2543441"/>
                    <a:gd name="connsiteY19" fmla="*/ 259514 h 2847450"/>
                    <a:gd name="connsiteX20" fmla="*/ 1272167 w 2543441"/>
                    <a:gd name="connsiteY20" fmla="*/ 1 h 2847450"/>
                    <a:gd name="connsiteX21" fmla="*/ 1401822 w 2543441"/>
                    <a:gd name="connsiteY21" fmla="*/ 30579 h 2847450"/>
                    <a:gd name="connsiteX22" fmla="*/ 2367719 w 2543441"/>
                    <a:gd name="connsiteY22" fmla="*/ 588567 h 2847450"/>
                    <a:gd name="connsiteX23" fmla="*/ 2367718 w 2543441"/>
                    <a:gd name="connsiteY23" fmla="*/ 588567 h 2847450"/>
                    <a:gd name="connsiteX24" fmla="*/ 2382865 w 2543441"/>
                    <a:gd name="connsiteY24" fmla="*/ 597318 h 2847450"/>
                    <a:gd name="connsiteX25" fmla="*/ 2413746 w 2543441"/>
                    <a:gd name="connsiteY25" fmla="*/ 615158 h 2847450"/>
                    <a:gd name="connsiteX26" fmla="*/ 2543144 w 2543441"/>
                    <a:gd name="connsiteY26" fmla="*/ 839281 h 2847450"/>
                    <a:gd name="connsiteX27" fmla="*/ 2543441 w 2543441"/>
                    <a:gd name="connsiteY27" fmla="*/ 2007921 h 2847450"/>
                    <a:gd name="connsiteX28" fmla="*/ 2413041 w 2543441"/>
                    <a:gd name="connsiteY28" fmla="*/ 2232622 h 2847450"/>
                    <a:gd name="connsiteX29" fmla="*/ 1401417 w 2543441"/>
                    <a:gd name="connsiteY29" fmla="*/ 2816683 h 2847450"/>
                    <a:gd name="connsiteX30" fmla="*/ 1141619 w 2543441"/>
                    <a:gd name="connsiteY30" fmla="*/ 2817263 h 2847450"/>
                    <a:gd name="connsiteX31" fmla="*/ 129696 w 2543441"/>
                    <a:gd name="connsiteY31" fmla="*/ 2232685 h 2847450"/>
                    <a:gd name="connsiteX32" fmla="*/ 80193 w 2543441"/>
                    <a:gd name="connsiteY32" fmla="*/ 2191529 h 2847450"/>
                    <a:gd name="connsiteX33" fmla="*/ 65031 w 2543441"/>
                    <a:gd name="connsiteY33" fmla="*/ 2170772 h 2847450"/>
                    <a:gd name="connsiteX34" fmla="*/ 39255 w 2543441"/>
                    <a:gd name="connsiteY34" fmla="*/ 2135485 h 2847450"/>
                    <a:gd name="connsiteX35" fmla="*/ 299 w 2543441"/>
                    <a:gd name="connsiteY35" fmla="*/ 2008562 h 2847450"/>
                    <a:gd name="connsiteX36" fmla="*/ 0 w 2543441"/>
                    <a:gd name="connsiteY36" fmla="*/ 839921 h 2847450"/>
                    <a:gd name="connsiteX37" fmla="*/ 130401 w 2543441"/>
                    <a:gd name="connsiteY37" fmla="*/ 615218 h 2847450"/>
                    <a:gd name="connsiteX38" fmla="*/ 1142024 w 2543441"/>
                    <a:gd name="connsiteY38" fmla="*/ 31157 h 2847450"/>
                    <a:gd name="connsiteX39" fmla="*/ 1272167 w 2543441"/>
                    <a:gd name="connsiteY39" fmla="*/ 1 h 284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43441" h="2847450">
                      <a:moveTo>
                        <a:pt x="1272209" y="259514"/>
                      </a:moveTo>
                      <a:cubicBezTo>
                        <a:pt x="1233805" y="259518"/>
                        <a:pt x="1195335" y="267934"/>
                        <a:pt x="1165792" y="284991"/>
                      </a:cubicBezTo>
                      <a:lnTo>
                        <a:pt x="338590" y="762576"/>
                      </a:lnTo>
                      <a:cubicBezTo>
                        <a:pt x="280982" y="795836"/>
                        <a:pt x="232493" y="879007"/>
                        <a:pt x="231962" y="946314"/>
                      </a:cubicBezTo>
                      <a:lnTo>
                        <a:pt x="232206" y="1901907"/>
                      </a:lnTo>
                      <a:cubicBezTo>
                        <a:pt x="232680" y="1935134"/>
                        <a:pt x="244862" y="1972439"/>
                        <a:pt x="264061" y="2005692"/>
                      </a:cubicBezTo>
                      <a:lnTo>
                        <a:pt x="289837" y="2040980"/>
                      </a:lnTo>
                      <a:lnTo>
                        <a:pt x="297535" y="2051518"/>
                      </a:lnTo>
                      <a:cubicBezTo>
                        <a:pt x="310056" y="2065104"/>
                        <a:pt x="323744" y="2076660"/>
                        <a:pt x="338014" y="2085171"/>
                      </a:cubicBezTo>
                      <a:lnTo>
                        <a:pt x="1165459" y="2563180"/>
                      </a:lnTo>
                      <a:lnTo>
                        <a:pt x="1187590" y="2571448"/>
                      </a:lnTo>
                      <a:lnTo>
                        <a:pt x="1215255" y="2581786"/>
                      </a:lnTo>
                      <a:cubicBezTo>
                        <a:pt x="1269735" y="2594116"/>
                        <a:pt x="1334689" y="2587650"/>
                        <a:pt x="1377895" y="2562705"/>
                      </a:cubicBezTo>
                      <a:lnTo>
                        <a:pt x="2205097" y="2085120"/>
                      </a:lnTo>
                      <a:cubicBezTo>
                        <a:pt x="2264183" y="2051007"/>
                        <a:pt x="2311194" y="1968690"/>
                        <a:pt x="2311724" y="1901383"/>
                      </a:cubicBezTo>
                      <a:lnTo>
                        <a:pt x="2311481" y="945789"/>
                      </a:lnTo>
                      <a:cubicBezTo>
                        <a:pt x="2312012" y="878484"/>
                        <a:pt x="2264228" y="795719"/>
                        <a:pt x="2205674" y="762525"/>
                      </a:cubicBezTo>
                      <a:lnTo>
                        <a:pt x="1397225" y="295493"/>
                      </a:lnTo>
                      <a:lnTo>
                        <a:pt x="1378226" y="284518"/>
                      </a:lnTo>
                      <a:cubicBezTo>
                        <a:pt x="1348949" y="267921"/>
                        <a:pt x="1310612" y="259511"/>
                        <a:pt x="1272209" y="259514"/>
                      </a:cubicBezTo>
                      <a:close/>
                      <a:moveTo>
                        <a:pt x="1272167" y="1"/>
                      </a:moveTo>
                      <a:cubicBezTo>
                        <a:pt x="1319133" y="-3"/>
                        <a:pt x="1366017" y="10282"/>
                        <a:pt x="1401822" y="30579"/>
                      </a:cubicBezTo>
                      <a:lnTo>
                        <a:pt x="2367719" y="588567"/>
                      </a:lnTo>
                      <a:lnTo>
                        <a:pt x="2367718" y="588567"/>
                      </a:lnTo>
                      <a:lnTo>
                        <a:pt x="2382865" y="597318"/>
                      </a:lnTo>
                      <a:lnTo>
                        <a:pt x="2413746" y="615158"/>
                      </a:lnTo>
                      <a:cubicBezTo>
                        <a:pt x="2485355" y="655751"/>
                        <a:pt x="2543793" y="756969"/>
                        <a:pt x="2543144" y="839281"/>
                      </a:cubicBezTo>
                      <a:lnTo>
                        <a:pt x="2543441" y="2007921"/>
                      </a:lnTo>
                      <a:cubicBezTo>
                        <a:pt x="2542791" y="2090233"/>
                        <a:pt x="2485300" y="2190903"/>
                        <a:pt x="2413041" y="2232622"/>
                      </a:cubicBezTo>
                      <a:lnTo>
                        <a:pt x="1401417" y="2816683"/>
                      </a:lnTo>
                      <a:cubicBezTo>
                        <a:pt x="1330964" y="2857359"/>
                        <a:pt x="1213228" y="2857856"/>
                        <a:pt x="1141619" y="2817263"/>
                      </a:cubicBezTo>
                      <a:lnTo>
                        <a:pt x="129696" y="2232685"/>
                      </a:lnTo>
                      <a:cubicBezTo>
                        <a:pt x="112246" y="2222276"/>
                        <a:pt x="95505" y="2208143"/>
                        <a:pt x="80193" y="2191529"/>
                      </a:cubicBezTo>
                      <a:lnTo>
                        <a:pt x="65031" y="2170772"/>
                      </a:lnTo>
                      <a:lnTo>
                        <a:pt x="39255" y="2135485"/>
                      </a:lnTo>
                      <a:cubicBezTo>
                        <a:pt x="15776" y="2094818"/>
                        <a:pt x="878" y="2049197"/>
                        <a:pt x="299" y="2008562"/>
                      </a:cubicBezTo>
                      <a:lnTo>
                        <a:pt x="0" y="839921"/>
                      </a:lnTo>
                      <a:cubicBezTo>
                        <a:pt x="650" y="757609"/>
                        <a:pt x="59948" y="655894"/>
                        <a:pt x="130401" y="615218"/>
                      </a:cubicBezTo>
                      <a:lnTo>
                        <a:pt x="1142024" y="31157"/>
                      </a:lnTo>
                      <a:cubicBezTo>
                        <a:pt x="1178154" y="10298"/>
                        <a:pt x="1225201" y="5"/>
                        <a:pt x="1272167" y="1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1" name="Freeform: Shape 20">
                  <a:extLst>
                    <a:ext uri="{FF2B5EF4-FFF2-40B4-BE49-F238E27FC236}">
                      <a16:creationId xmlns="" xmlns:a16="http://schemas.microsoft.com/office/drawing/2014/main" id="{F4A05C1F-C826-4DED-94D6-5159FC2C18E1}"/>
                    </a:ext>
                  </a:extLst>
                </p:cNvPr>
                <p:cNvSpPr/>
                <p:nvPr/>
              </p:nvSpPr>
              <p:spPr>
                <a:xfrm>
                  <a:off x="56970" y="3538071"/>
                  <a:ext cx="2543441" cy="2847450"/>
                </a:xfrm>
                <a:custGeom>
                  <a:avLst/>
                  <a:gdLst>
                    <a:gd name="connsiteX0" fmla="*/ 1272209 w 2543441"/>
                    <a:gd name="connsiteY0" fmla="*/ 259514 h 2847450"/>
                    <a:gd name="connsiteX1" fmla="*/ 1165792 w 2543441"/>
                    <a:gd name="connsiteY1" fmla="*/ 284991 h 2847450"/>
                    <a:gd name="connsiteX2" fmla="*/ 338590 w 2543441"/>
                    <a:gd name="connsiteY2" fmla="*/ 762576 h 2847450"/>
                    <a:gd name="connsiteX3" fmla="*/ 231962 w 2543441"/>
                    <a:gd name="connsiteY3" fmla="*/ 946314 h 2847450"/>
                    <a:gd name="connsiteX4" fmla="*/ 232206 w 2543441"/>
                    <a:gd name="connsiteY4" fmla="*/ 1901907 h 2847450"/>
                    <a:gd name="connsiteX5" fmla="*/ 264061 w 2543441"/>
                    <a:gd name="connsiteY5" fmla="*/ 2005692 h 2847450"/>
                    <a:gd name="connsiteX6" fmla="*/ 289837 w 2543441"/>
                    <a:gd name="connsiteY6" fmla="*/ 2040980 h 2847450"/>
                    <a:gd name="connsiteX7" fmla="*/ 297535 w 2543441"/>
                    <a:gd name="connsiteY7" fmla="*/ 2051518 h 2847450"/>
                    <a:gd name="connsiteX8" fmla="*/ 338014 w 2543441"/>
                    <a:gd name="connsiteY8" fmla="*/ 2085171 h 2847450"/>
                    <a:gd name="connsiteX9" fmla="*/ 1165459 w 2543441"/>
                    <a:gd name="connsiteY9" fmla="*/ 2563180 h 2847450"/>
                    <a:gd name="connsiteX10" fmla="*/ 1187590 w 2543441"/>
                    <a:gd name="connsiteY10" fmla="*/ 2571448 h 2847450"/>
                    <a:gd name="connsiteX11" fmla="*/ 1215255 w 2543441"/>
                    <a:gd name="connsiteY11" fmla="*/ 2581786 h 2847450"/>
                    <a:gd name="connsiteX12" fmla="*/ 1377895 w 2543441"/>
                    <a:gd name="connsiteY12" fmla="*/ 2562705 h 2847450"/>
                    <a:gd name="connsiteX13" fmla="*/ 2205097 w 2543441"/>
                    <a:gd name="connsiteY13" fmla="*/ 2085120 h 2847450"/>
                    <a:gd name="connsiteX14" fmla="*/ 2311724 w 2543441"/>
                    <a:gd name="connsiteY14" fmla="*/ 1901383 h 2847450"/>
                    <a:gd name="connsiteX15" fmla="*/ 2311481 w 2543441"/>
                    <a:gd name="connsiteY15" fmla="*/ 945789 h 2847450"/>
                    <a:gd name="connsiteX16" fmla="*/ 2205674 w 2543441"/>
                    <a:gd name="connsiteY16" fmla="*/ 762525 h 2847450"/>
                    <a:gd name="connsiteX17" fmla="*/ 1397225 w 2543441"/>
                    <a:gd name="connsiteY17" fmla="*/ 295493 h 2847450"/>
                    <a:gd name="connsiteX18" fmla="*/ 1378226 w 2543441"/>
                    <a:gd name="connsiteY18" fmla="*/ 284518 h 2847450"/>
                    <a:gd name="connsiteX19" fmla="*/ 1272209 w 2543441"/>
                    <a:gd name="connsiteY19" fmla="*/ 259514 h 2847450"/>
                    <a:gd name="connsiteX20" fmla="*/ 1272167 w 2543441"/>
                    <a:gd name="connsiteY20" fmla="*/ 1 h 2847450"/>
                    <a:gd name="connsiteX21" fmla="*/ 1401822 w 2543441"/>
                    <a:gd name="connsiteY21" fmla="*/ 30579 h 2847450"/>
                    <a:gd name="connsiteX22" fmla="*/ 2367719 w 2543441"/>
                    <a:gd name="connsiteY22" fmla="*/ 588567 h 2847450"/>
                    <a:gd name="connsiteX23" fmla="*/ 2367718 w 2543441"/>
                    <a:gd name="connsiteY23" fmla="*/ 588567 h 2847450"/>
                    <a:gd name="connsiteX24" fmla="*/ 2382865 w 2543441"/>
                    <a:gd name="connsiteY24" fmla="*/ 597318 h 2847450"/>
                    <a:gd name="connsiteX25" fmla="*/ 2413746 w 2543441"/>
                    <a:gd name="connsiteY25" fmla="*/ 615158 h 2847450"/>
                    <a:gd name="connsiteX26" fmla="*/ 2543144 w 2543441"/>
                    <a:gd name="connsiteY26" fmla="*/ 839281 h 2847450"/>
                    <a:gd name="connsiteX27" fmla="*/ 2543441 w 2543441"/>
                    <a:gd name="connsiteY27" fmla="*/ 2007921 h 2847450"/>
                    <a:gd name="connsiteX28" fmla="*/ 2413041 w 2543441"/>
                    <a:gd name="connsiteY28" fmla="*/ 2232622 h 2847450"/>
                    <a:gd name="connsiteX29" fmla="*/ 1401417 w 2543441"/>
                    <a:gd name="connsiteY29" fmla="*/ 2816683 h 2847450"/>
                    <a:gd name="connsiteX30" fmla="*/ 1141619 w 2543441"/>
                    <a:gd name="connsiteY30" fmla="*/ 2817263 h 2847450"/>
                    <a:gd name="connsiteX31" fmla="*/ 129696 w 2543441"/>
                    <a:gd name="connsiteY31" fmla="*/ 2232685 h 2847450"/>
                    <a:gd name="connsiteX32" fmla="*/ 80193 w 2543441"/>
                    <a:gd name="connsiteY32" fmla="*/ 2191529 h 2847450"/>
                    <a:gd name="connsiteX33" fmla="*/ 65031 w 2543441"/>
                    <a:gd name="connsiteY33" fmla="*/ 2170772 h 2847450"/>
                    <a:gd name="connsiteX34" fmla="*/ 39255 w 2543441"/>
                    <a:gd name="connsiteY34" fmla="*/ 2135485 h 2847450"/>
                    <a:gd name="connsiteX35" fmla="*/ 299 w 2543441"/>
                    <a:gd name="connsiteY35" fmla="*/ 2008562 h 2847450"/>
                    <a:gd name="connsiteX36" fmla="*/ 0 w 2543441"/>
                    <a:gd name="connsiteY36" fmla="*/ 839921 h 2847450"/>
                    <a:gd name="connsiteX37" fmla="*/ 130401 w 2543441"/>
                    <a:gd name="connsiteY37" fmla="*/ 615218 h 2847450"/>
                    <a:gd name="connsiteX38" fmla="*/ 1142024 w 2543441"/>
                    <a:gd name="connsiteY38" fmla="*/ 31157 h 2847450"/>
                    <a:gd name="connsiteX39" fmla="*/ 1272167 w 2543441"/>
                    <a:gd name="connsiteY39" fmla="*/ 1 h 284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543441" h="2847450">
                      <a:moveTo>
                        <a:pt x="1272209" y="259514"/>
                      </a:moveTo>
                      <a:cubicBezTo>
                        <a:pt x="1233805" y="259518"/>
                        <a:pt x="1195335" y="267934"/>
                        <a:pt x="1165792" y="284991"/>
                      </a:cubicBezTo>
                      <a:lnTo>
                        <a:pt x="338590" y="762576"/>
                      </a:lnTo>
                      <a:cubicBezTo>
                        <a:pt x="280982" y="795836"/>
                        <a:pt x="232493" y="879007"/>
                        <a:pt x="231962" y="946314"/>
                      </a:cubicBezTo>
                      <a:lnTo>
                        <a:pt x="232206" y="1901907"/>
                      </a:lnTo>
                      <a:cubicBezTo>
                        <a:pt x="232680" y="1935134"/>
                        <a:pt x="244862" y="1972439"/>
                        <a:pt x="264061" y="2005692"/>
                      </a:cubicBezTo>
                      <a:lnTo>
                        <a:pt x="289837" y="2040980"/>
                      </a:lnTo>
                      <a:lnTo>
                        <a:pt x="297535" y="2051518"/>
                      </a:lnTo>
                      <a:cubicBezTo>
                        <a:pt x="310056" y="2065104"/>
                        <a:pt x="323744" y="2076660"/>
                        <a:pt x="338014" y="2085171"/>
                      </a:cubicBezTo>
                      <a:lnTo>
                        <a:pt x="1165459" y="2563180"/>
                      </a:lnTo>
                      <a:lnTo>
                        <a:pt x="1187590" y="2571448"/>
                      </a:lnTo>
                      <a:lnTo>
                        <a:pt x="1215255" y="2581786"/>
                      </a:lnTo>
                      <a:cubicBezTo>
                        <a:pt x="1269735" y="2594116"/>
                        <a:pt x="1334689" y="2587650"/>
                        <a:pt x="1377895" y="2562705"/>
                      </a:cubicBezTo>
                      <a:lnTo>
                        <a:pt x="2205097" y="2085120"/>
                      </a:lnTo>
                      <a:cubicBezTo>
                        <a:pt x="2264183" y="2051007"/>
                        <a:pt x="2311194" y="1968690"/>
                        <a:pt x="2311724" y="1901383"/>
                      </a:cubicBezTo>
                      <a:lnTo>
                        <a:pt x="2311481" y="945789"/>
                      </a:lnTo>
                      <a:cubicBezTo>
                        <a:pt x="2312012" y="878484"/>
                        <a:pt x="2264228" y="795719"/>
                        <a:pt x="2205674" y="762525"/>
                      </a:cubicBezTo>
                      <a:lnTo>
                        <a:pt x="1397225" y="295493"/>
                      </a:lnTo>
                      <a:lnTo>
                        <a:pt x="1378226" y="284518"/>
                      </a:lnTo>
                      <a:cubicBezTo>
                        <a:pt x="1348949" y="267921"/>
                        <a:pt x="1310612" y="259511"/>
                        <a:pt x="1272209" y="259514"/>
                      </a:cubicBezTo>
                      <a:close/>
                      <a:moveTo>
                        <a:pt x="1272167" y="1"/>
                      </a:moveTo>
                      <a:cubicBezTo>
                        <a:pt x="1319133" y="-3"/>
                        <a:pt x="1366017" y="10282"/>
                        <a:pt x="1401822" y="30579"/>
                      </a:cubicBezTo>
                      <a:lnTo>
                        <a:pt x="2367719" y="588567"/>
                      </a:lnTo>
                      <a:lnTo>
                        <a:pt x="2367718" y="588567"/>
                      </a:lnTo>
                      <a:lnTo>
                        <a:pt x="2382865" y="597318"/>
                      </a:lnTo>
                      <a:lnTo>
                        <a:pt x="2413746" y="615158"/>
                      </a:lnTo>
                      <a:cubicBezTo>
                        <a:pt x="2485355" y="655751"/>
                        <a:pt x="2543793" y="756969"/>
                        <a:pt x="2543144" y="839281"/>
                      </a:cubicBezTo>
                      <a:lnTo>
                        <a:pt x="2543441" y="2007921"/>
                      </a:lnTo>
                      <a:cubicBezTo>
                        <a:pt x="2542791" y="2090233"/>
                        <a:pt x="2485300" y="2190903"/>
                        <a:pt x="2413041" y="2232622"/>
                      </a:cubicBezTo>
                      <a:lnTo>
                        <a:pt x="1401417" y="2816683"/>
                      </a:lnTo>
                      <a:cubicBezTo>
                        <a:pt x="1330964" y="2857359"/>
                        <a:pt x="1213228" y="2857856"/>
                        <a:pt x="1141619" y="2817263"/>
                      </a:cubicBezTo>
                      <a:lnTo>
                        <a:pt x="129696" y="2232685"/>
                      </a:lnTo>
                      <a:cubicBezTo>
                        <a:pt x="112246" y="2222276"/>
                        <a:pt x="95505" y="2208143"/>
                        <a:pt x="80193" y="2191529"/>
                      </a:cubicBezTo>
                      <a:lnTo>
                        <a:pt x="65031" y="2170772"/>
                      </a:lnTo>
                      <a:lnTo>
                        <a:pt x="39255" y="2135485"/>
                      </a:lnTo>
                      <a:cubicBezTo>
                        <a:pt x="15776" y="2094818"/>
                        <a:pt x="878" y="2049197"/>
                        <a:pt x="299" y="2008562"/>
                      </a:cubicBezTo>
                      <a:lnTo>
                        <a:pt x="0" y="839921"/>
                      </a:lnTo>
                      <a:cubicBezTo>
                        <a:pt x="650" y="757609"/>
                        <a:pt x="59948" y="655894"/>
                        <a:pt x="130401" y="615218"/>
                      </a:cubicBezTo>
                      <a:lnTo>
                        <a:pt x="1142024" y="31157"/>
                      </a:lnTo>
                      <a:cubicBezTo>
                        <a:pt x="1178154" y="10298"/>
                        <a:pt x="1225201" y="5"/>
                        <a:pt x="1272167" y="1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7" name="Freeform: Shape 6">
                <a:extLst>
                  <a:ext uri="{FF2B5EF4-FFF2-40B4-BE49-F238E27FC236}">
                    <a16:creationId xmlns="" xmlns:a16="http://schemas.microsoft.com/office/drawing/2014/main" id="{0813A145-BDCA-4B96-BC17-D90520057817}"/>
                  </a:ext>
                </a:extLst>
              </p:cNvPr>
              <p:cNvSpPr/>
              <p:nvPr/>
            </p:nvSpPr>
            <p:spPr>
              <a:xfrm>
                <a:off x="867991" y="2229831"/>
                <a:ext cx="2255775" cy="1262669"/>
              </a:xfrm>
              <a:custGeom>
                <a:avLst/>
                <a:gdLst>
                  <a:gd name="connsiteX0" fmla="*/ 1128257 w 2255775"/>
                  <a:gd name="connsiteY0" fmla="*/ 0 h 1262669"/>
                  <a:gd name="connsiteX1" fmla="*/ 1243245 w 2255775"/>
                  <a:gd name="connsiteY1" fmla="*/ 27119 h 1262669"/>
                  <a:gd name="connsiteX2" fmla="*/ 2099877 w 2255775"/>
                  <a:gd name="connsiteY2" fmla="*/ 521986 h 1262669"/>
                  <a:gd name="connsiteX3" fmla="*/ 2113310 w 2255775"/>
                  <a:gd name="connsiteY3" fmla="*/ 529747 h 1262669"/>
                  <a:gd name="connsiteX4" fmla="*/ 2140698 w 2255775"/>
                  <a:gd name="connsiteY4" fmla="*/ 545569 h 1262669"/>
                  <a:gd name="connsiteX5" fmla="*/ 2255458 w 2255775"/>
                  <a:gd name="connsiteY5" fmla="*/ 744338 h 1262669"/>
                  <a:gd name="connsiteX6" fmla="*/ 2255775 w 2255775"/>
                  <a:gd name="connsiteY6" fmla="*/ 1262669 h 1262669"/>
                  <a:gd name="connsiteX7" fmla="*/ 2054456 w 2255775"/>
                  <a:gd name="connsiteY7" fmla="*/ 1262669 h 1262669"/>
                  <a:gd name="connsiteX8" fmla="*/ 2055481 w 2255775"/>
                  <a:gd name="connsiteY8" fmla="*/ 1171598 h 1262669"/>
                  <a:gd name="connsiteX9" fmla="*/ 2050001 w 2255775"/>
                  <a:gd name="connsiteY9" fmla="*/ 838798 h 1262669"/>
                  <a:gd name="connsiteX10" fmla="*/ 1956163 w 2255775"/>
                  <a:gd name="connsiteY10" fmla="*/ 676265 h 1262669"/>
                  <a:gd name="connsiteX11" fmla="*/ 1239168 w 2255775"/>
                  <a:gd name="connsiteY11" fmla="*/ 262065 h 1262669"/>
                  <a:gd name="connsiteX12" fmla="*/ 1222319 w 2255775"/>
                  <a:gd name="connsiteY12" fmla="*/ 252332 h 1262669"/>
                  <a:gd name="connsiteX13" fmla="*/ 1128294 w 2255775"/>
                  <a:gd name="connsiteY13" fmla="*/ 230156 h 1262669"/>
                  <a:gd name="connsiteX14" fmla="*/ 1033916 w 2255775"/>
                  <a:gd name="connsiteY14" fmla="*/ 252751 h 1262669"/>
                  <a:gd name="connsiteX15" fmla="*/ 300288 w 2255775"/>
                  <a:gd name="connsiteY15" fmla="*/ 676311 h 1262669"/>
                  <a:gd name="connsiteX16" fmla="*/ 205722 w 2255775"/>
                  <a:gd name="connsiteY16" fmla="*/ 839264 h 1262669"/>
                  <a:gd name="connsiteX17" fmla="*/ 205831 w 2255775"/>
                  <a:gd name="connsiteY17" fmla="*/ 1262669 h 1262669"/>
                  <a:gd name="connsiteX18" fmla="*/ 133 w 2255775"/>
                  <a:gd name="connsiteY18" fmla="*/ 1262669 h 1262669"/>
                  <a:gd name="connsiteX19" fmla="*/ 0 w 2255775"/>
                  <a:gd name="connsiteY19" fmla="*/ 744906 h 1262669"/>
                  <a:gd name="connsiteX20" fmla="*/ 115651 w 2255775"/>
                  <a:gd name="connsiteY20" fmla="*/ 545622 h 1262669"/>
                  <a:gd name="connsiteX21" fmla="*/ 1012836 w 2255775"/>
                  <a:gd name="connsiteY21" fmla="*/ 27632 h 1262669"/>
                  <a:gd name="connsiteX22" fmla="*/ 1128257 w 2255775"/>
                  <a:gd name="connsiteY22" fmla="*/ 0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55775" h="1262669">
                    <a:moveTo>
                      <a:pt x="1128257" y="0"/>
                    </a:moveTo>
                    <a:cubicBezTo>
                      <a:pt x="1169910" y="-4"/>
                      <a:pt x="1211491" y="9118"/>
                      <a:pt x="1243245" y="27119"/>
                    </a:cubicBezTo>
                    <a:lnTo>
                      <a:pt x="2099877" y="521986"/>
                    </a:lnTo>
                    <a:lnTo>
                      <a:pt x="2113310" y="529747"/>
                    </a:lnTo>
                    <a:lnTo>
                      <a:pt x="2140698" y="545569"/>
                    </a:lnTo>
                    <a:cubicBezTo>
                      <a:pt x="2204206" y="581570"/>
                      <a:pt x="2256034" y="671338"/>
                      <a:pt x="2255458" y="744338"/>
                    </a:cubicBezTo>
                    <a:lnTo>
                      <a:pt x="2255775" y="1262669"/>
                    </a:lnTo>
                    <a:lnTo>
                      <a:pt x="2054456" y="1262669"/>
                    </a:lnTo>
                    <a:lnTo>
                      <a:pt x="2055481" y="1171598"/>
                    </a:lnTo>
                    <a:cubicBezTo>
                      <a:pt x="2056593" y="1032949"/>
                      <a:pt x="2055889" y="907866"/>
                      <a:pt x="2050001" y="838798"/>
                    </a:cubicBezTo>
                    <a:cubicBezTo>
                      <a:pt x="2050472" y="779107"/>
                      <a:pt x="2008093" y="705704"/>
                      <a:pt x="1956163" y="676265"/>
                    </a:cubicBezTo>
                    <a:lnTo>
                      <a:pt x="1239168" y="262065"/>
                    </a:lnTo>
                    <a:lnTo>
                      <a:pt x="1222319" y="252332"/>
                    </a:lnTo>
                    <a:cubicBezTo>
                      <a:pt x="1196353" y="237612"/>
                      <a:pt x="1162353" y="230154"/>
                      <a:pt x="1128294" y="230156"/>
                    </a:cubicBezTo>
                    <a:cubicBezTo>
                      <a:pt x="1094234" y="230160"/>
                      <a:pt x="1060116" y="237624"/>
                      <a:pt x="1033916" y="252751"/>
                    </a:cubicBezTo>
                    <a:lnTo>
                      <a:pt x="300288" y="676311"/>
                    </a:lnTo>
                    <a:cubicBezTo>
                      <a:pt x="249197" y="705808"/>
                      <a:pt x="206193" y="779571"/>
                      <a:pt x="205722" y="839264"/>
                    </a:cubicBezTo>
                    <a:cubicBezTo>
                      <a:pt x="205758" y="980399"/>
                      <a:pt x="205795" y="1121534"/>
                      <a:pt x="205831" y="1262669"/>
                    </a:cubicBezTo>
                    <a:lnTo>
                      <a:pt x="133" y="1262669"/>
                    </a:lnTo>
                    <a:cubicBezTo>
                      <a:pt x="89" y="1090081"/>
                      <a:pt x="44" y="917494"/>
                      <a:pt x="0" y="744906"/>
                    </a:cubicBezTo>
                    <a:cubicBezTo>
                      <a:pt x="577" y="671905"/>
                      <a:pt x="53167" y="581697"/>
                      <a:pt x="115651" y="545622"/>
                    </a:cubicBezTo>
                    <a:lnTo>
                      <a:pt x="1012836" y="27632"/>
                    </a:lnTo>
                    <a:cubicBezTo>
                      <a:pt x="1044879" y="9132"/>
                      <a:pt x="1086603" y="4"/>
                      <a:pt x="1128257" y="0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Freeform: Shape 7">
                <a:extLst>
                  <a:ext uri="{FF2B5EF4-FFF2-40B4-BE49-F238E27FC236}">
                    <a16:creationId xmlns="" xmlns:a16="http://schemas.microsoft.com/office/drawing/2014/main" id="{4D684F44-6FC2-4BC8-9855-41BEC6926B5C}"/>
                  </a:ext>
                </a:extLst>
              </p:cNvPr>
              <p:cNvSpPr/>
              <p:nvPr/>
            </p:nvSpPr>
            <p:spPr>
              <a:xfrm>
                <a:off x="2917310" y="3492500"/>
                <a:ext cx="2256529" cy="1262669"/>
              </a:xfrm>
              <a:custGeom>
                <a:avLst/>
                <a:gdLst>
                  <a:gd name="connsiteX0" fmla="*/ 5137 w 2256529"/>
                  <a:gd name="connsiteY0" fmla="*/ 0 h 1262669"/>
                  <a:gd name="connsiteX1" fmla="*/ 206456 w 2256529"/>
                  <a:gd name="connsiteY1" fmla="*/ 0 h 1262669"/>
                  <a:gd name="connsiteX2" fmla="*/ 206715 w 2256529"/>
                  <a:gd name="connsiteY2" fmla="*/ 424088 h 1262669"/>
                  <a:gd name="connsiteX3" fmla="*/ 234968 w 2256529"/>
                  <a:gd name="connsiteY3" fmla="*/ 516133 h 1262669"/>
                  <a:gd name="connsiteX4" fmla="*/ 257828 w 2256529"/>
                  <a:gd name="connsiteY4" fmla="*/ 547429 h 1262669"/>
                  <a:gd name="connsiteX5" fmla="*/ 264654 w 2256529"/>
                  <a:gd name="connsiteY5" fmla="*/ 556775 h 1262669"/>
                  <a:gd name="connsiteX6" fmla="*/ 300555 w 2256529"/>
                  <a:gd name="connsiteY6" fmla="*/ 586621 h 1262669"/>
                  <a:gd name="connsiteX7" fmla="*/ 1034398 w 2256529"/>
                  <a:gd name="connsiteY7" fmla="*/ 1010556 h 1262669"/>
                  <a:gd name="connsiteX8" fmla="*/ 1054024 w 2256529"/>
                  <a:gd name="connsiteY8" fmla="*/ 1017889 h 1262669"/>
                  <a:gd name="connsiteX9" fmla="*/ 1078561 w 2256529"/>
                  <a:gd name="connsiteY9" fmla="*/ 1027058 h 1262669"/>
                  <a:gd name="connsiteX10" fmla="*/ 1222801 w 2256529"/>
                  <a:gd name="connsiteY10" fmla="*/ 1010135 h 1262669"/>
                  <a:gd name="connsiteX11" fmla="*/ 1956428 w 2256529"/>
                  <a:gd name="connsiteY11" fmla="*/ 586576 h 1262669"/>
                  <a:gd name="connsiteX12" fmla="*/ 2050994 w 2256529"/>
                  <a:gd name="connsiteY12" fmla="*/ 423624 h 1262669"/>
                  <a:gd name="connsiteX13" fmla="*/ 2050921 w 2256529"/>
                  <a:gd name="connsiteY13" fmla="*/ 0 h 1262669"/>
                  <a:gd name="connsiteX14" fmla="*/ 2256529 w 2256529"/>
                  <a:gd name="connsiteY14" fmla="*/ 0 h 1262669"/>
                  <a:gd name="connsiteX15" fmla="*/ 2256498 w 2256529"/>
                  <a:gd name="connsiteY15" fmla="*/ 518110 h 1262669"/>
                  <a:gd name="connsiteX16" fmla="*/ 2140849 w 2256529"/>
                  <a:gd name="connsiteY16" fmla="*/ 717392 h 1262669"/>
                  <a:gd name="connsiteX17" fmla="*/ 1243664 w 2256529"/>
                  <a:gd name="connsiteY17" fmla="*/ 1235383 h 1262669"/>
                  <a:gd name="connsiteX18" fmla="*/ 1013254 w 2256529"/>
                  <a:gd name="connsiteY18" fmla="*/ 1235897 h 1262669"/>
                  <a:gd name="connsiteX19" fmla="*/ 115803 w 2256529"/>
                  <a:gd name="connsiteY19" fmla="*/ 717448 h 1262669"/>
                  <a:gd name="connsiteX20" fmla="*/ 71900 w 2256529"/>
                  <a:gd name="connsiteY20" fmla="*/ 680948 h 1262669"/>
                  <a:gd name="connsiteX21" fmla="*/ 58452 w 2256529"/>
                  <a:gd name="connsiteY21" fmla="*/ 662539 h 1262669"/>
                  <a:gd name="connsiteX22" fmla="*/ 35592 w 2256529"/>
                  <a:gd name="connsiteY22" fmla="*/ 631244 h 1262669"/>
                  <a:gd name="connsiteX23" fmla="*/ 1043 w 2256529"/>
                  <a:gd name="connsiteY23" fmla="*/ 518678 h 1262669"/>
                  <a:gd name="connsiteX24" fmla="*/ 4569 w 2256529"/>
                  <a:gd name="connsiteY24" fmla="*/ 50527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56529" h="1262669">
                    <a:moveTo>
                      <a:pt x="5137" y="0"/>
                    </a:moveTo>
                    <a:lnTo>
                      <a:pt x="206456" y="0"/>
                    </a:lnTo>
                    <a:lnTo>
                      <a:pt x="206715" y="424088"/>
                    </a:lnTo>
                    <a:cubicBezTo>
                      <a:pt x="207136" y="453557"/>
                      <a:pt x="217941" y="486642"/>
                      <a:pt x="234968" y="516133"/>
                    </a:cubicBezTo>
                    <a:lnTo>
                      <a:pt x="257828" y="547429"/>
                    </a:lnTo>
                    <a:lnTo>
                      <a:pt x="264654" y="556775"/>
                    </a:lnTo>
                    <a:cubicBezTo>
                      <a:pt x="275759" y="568824"/>
                      <a:pt x="287898" y="579073"/>
                      <a:pt x="300555" y="586621"/>
                    </a:cubicBezTo>
                    <a:lnTo>
                      <a:pt x="1034398" y="1010556"/>
                    </a:lnTo>
                    <a:lnTo>
                      <a:pt x="1054024" y="1017889"/>
                    </a:lnTo>
                    <a:lnTo>
                      <a:pt x="1078561" y="1027058"/>
                    </a:lnTo>
                    <a:cubicBezTo>
                      <a:pt x="1126877" y="1037993"/>
                      <a:pt x="1184483" y="1032258"/>
                      <a:pt x="1222801" y="1010135"/>
                    </a:cubicBezTo>
                    <a:lnTo>
                      <a:pt x="1956428" y="586576"/>
                    </a:lnTo>
                    <a:cubicBezTo>
                      <a:pt x="2008831" y="556322"/>
                      <a:pt x="2050524" y="483317"/>
                      <a:pt x="2050994" y="423624"/>
                    </a:cubicBezTo>
                    <a:lnTo>
                      <a:pt x="2050921" y="0"/>
                    </a:lnTo>
                    <a:lnTo>
                      <a:pt x="2256529" y="0"/>
                    </a:lnTo>
                    <a:lnTo>
                      <a:pt x="2256498" y="518110"/>
                    </a:lnTo>
                    <a:cubicBezTo>
                      <a:pt x="2255922" y="591111"/>
                      <a:pt x="2204934" y="680393"/>
                      <a:pt x="2140849" y="717392"/>
                    </a:cubicBezTo>
                    <a:lnTo>
                      <a:pt x="1243664" y="1235383"/>
                    </a:lnTo>
                    <a:cubicBezTo>
                      <a:pt x="1181180" y="1271457"/>
                      <a:pt x="1076763" y="1271898"/>
                      <a:pt x="1013254" y="1235897"/>
                    </a:cubicBezTo>
                    <a:lnTo>
                      <a:pt x="115803" y="717448"/>
                    </a:lnTo>
                    <a:cubicBezTo>
                      <a:pt x="100327" y="708217"/>
                      <a:pt x="85478" y="695682"/>
                      <a:pt x="71900" y="680948"/>
                    </a:cubicBezTo>
                    <a:lnTo>
                      <a:pt x="58452" y="662539"/>
                    </a:lnTo>
                    <a:lnTo>
                      <a:pt x="35592" y="631244"/>
                    </a:lnTo>
                    <a:cubicBezTo>
                      <a:pt x="14770" y="595177"/>
                      <a:pt x="1556" y="554717"/>
                      <a:pt x="1043" y="518678"/>
                    </a:cubicBezTo>
                    <a:cubicBezTo>
                      <a:pt x="-1866" y="430752"/>
                      <a:pt x="1969" y="241160"/>
                      <a:pt x="4569" y="50527"/>
                    </a:cubicBezTo>
                    <a:close/>
                  </a:path>
                </a:pathLst>
              </a:custGeom>
              <a:solidFill>
                <a:srgbClr val="E335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Freeform: Shape 8">
                <a:extLst>
                  <a:ext uri="{FF2B5EF4-FFF2-40B4-BE49-F238E27FC236}">
                    <a16:creationId xmlns="" xmlns:a16="http://schemas.microsoft.com/office/drawing/2014/main" id="{D2115D1B-C320-4F8B-BCE3-85B0EE1EDBE2}"/>
                  </a:ext>
                </a:extLst>
              </p:cNvPr>
              <p:cNvSpPr/>
              <p:nvPr/>
            </p:nvSpPr>
            <p:spPr>
              <a:xfrm>
                <a:off x="4968140" y="2229831"/>
                <a:ext cx="2255752" cy="1262669"/>
              </a:xfrm>
              <a:custGeom>
                <a:avLst/>
                <a:gdLst>
                  <a:gd name="connsiteX0" fmla="*/ 1128257 w 2255752"/>
                  <a:gd name="connsiteY0" fmla="*/ 0 h 1262669"/>
                  <a:gd name="connsiteX1" fmla="*/ 1243245 w 2255752"/>
                  <a:gd name="connsiteY1" fmla="*/ 27119 h 1262669"/>
                  <a:gd name="connsiteX2" fmla="*/ 2099877 w 2255752"/>
                  <a:gd name="connsiteY2" fmla="*/ 521986 h 1262669"/>
                  <a:gd name="connsiteX3" fmla="*/ 2099876 w 2255752"/>
                  <a:gd name="connsiteY3" fmla="*/ 521986 h 1262669"/>
                  <a:gd name="connsiteX4" fmla="*/ 2113310 w 2255752"/>
                  <a:gd name="connsiteY4" fmla="*/ 529747 h 1262669"/>
                  <a:gd name="connsiteX5" fmla="*/ 2140698 w 2255752"/>
                  <a:gd name="connsiteY5" fmla="*/ 545569 h 1262669"/>
                  <a:gd name="connsiteX6" fmla="*/ 2255458 w 2255752"/>
                  <a:gd name="connsiteY6" fmla="*/ 744338 h 1262669"/>
                  <a:gd name="connsiteX7" fmla="*/ 2255752 w 2255752"/>
                  <a:gd name="connsiteY7" fmla="*/ 1262669 h 1262669"/>
                  <a:gd name="connsiteX8" fmla="*/ 2050144 w 2255752"/>
                  <a:gd name="connsiteY8" fmla="*/ 1262669 h 1262669"/>
                  <a:gd name="connsiteX9" fmla="*/ 2050001 w 2255752"/>
                  <a:gd name="connsiteY9" fmla="*/ 838798 h 1262669"/>
                  <a:gd name="connsiteX10" fmla="*/ 1956163 w 2255752"/>
                  <a:gd name="connsiteY10" fmla="*/ 676265 h 1262669"/>
                  <a:gd name="connsiteX11" fmla="*/ 1239168 w 2255752"/>
                  <a:gd name="connsiteY11" fmla="*/ 262065 h 1262669"/>
                  <a:gd name="connsiteX12" fmla="*/ 1222318 w 2255752"/>
                  <a:gd name="connsiteY12" fmla="*/ 252332 h 1262669"/>
                  <a:gd name="connsiteX13" fmla="*/ 1128294 w 2255752"/>
                  <a:gd name="connsiteY13" fmla="*/ 230156 h 1262669"/>
                  <a:gd name="connsiteX14" fmla="*/ 1033915 w 2255752"/>
                  <a:gd name="connsiteY14" fmla="*/ 252751 h 1262669"/>
                  <a:gd name="connsiteX15" fmla="*/ 300288 w 2255752"/>
                  <a:gd name="connsiteY15" fmla="*/ 676311 h 1262669"/>
                  <a:gd name="connsiteX16" fmla="*/ 205722 w 2255752"/>
                  <a:gd name="connsiteY16" fmla="*/ 839264 h 1262669"/>
                  <a:gd name="connsiteX17" fmla="*/ 205698 w 2255752"/>
                  <a:gd name="connsiteY17" fmla="*/ 1262669 h 1262669"/>
                  <a:gd name="connsiteX18" fmla="*/ 90 w 2255752"/>
                  <a:gd name="connsiteY18" fmla="*/ 1262669 h 1262669"/>
                  <a:gd name="connsiteX19" fmla="*/ 0 w 2255752"/>
                  <a:gd name="connsiteY19" fmla="*/ 744906 h 1262669"/>
                  <a:gd name="connsiteX20" fmla="*/ 115650 w 2255752"/>
                  <a:gd name="connsiteY20" fmla="*/ 545622 h 1262669"/>
                  <a:gd name="connsiteX21" fmla="*/ 1012836 w 2255752"/>
                  <a:gd name="connsiteY21" fmla="*/ 27632 h 1262669"/>
                  <a:gd name="connsiteX22" fmla="*/ 1128257 w 2255752"/>
                  <a:gd name="connsiteY22" fmla="*/ 0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55752" h="1262669">
                    <a:moveTo>
                      <a:pt x="1128257" y="0"/>
                    </a:moveTo>
                    <a:cubicBezTo>
                      <a:pt x="1169910" y="-4"/>
                      <a:pt x="1211490" y="9118"/>
                      <a:pt x="1243245" y="27119"/>
                    </a:cubicBezTo>
                    <a:lnTo>
                      <a:pt x="2099877" y="521986"/>
                    </a:lnTo>
                    <a:lnTo>
                      <a:pt x="2099876" y="521986"/>
                    </a:lnTo>
                    <a:lnTo>
                      <a:pt x="2113310" y="529747"/>
                    </a:lnTo>
                    <a:lnTo>
                      <a:pt x="2140698" y="545569"/>
                    </a:lnTo>
                    <a:cubicBezTo>
                      <a:pt x="2204206" y="581570"/>
                      <a:pt x="2256033" y="671338"/>
                      <a:pt x="2255458" y="744338"/>
                    </a:cubicBezTo>
                    <a:lnTo>
                      <a:pt x="2255752" y="1262669"/>
                    </a:lnTo>
                    <a:lnTo>
                      <a:pt x="2050144" y="1262669"/>
                    </a:lnTo>
                    <a:lnTo>
                      <a:pt x="2050001" y="838798"/>
                    </a:lnTo>
                    <a:cubicBezTo>
                      <a:pt x="2050472" y="779107"/>
                      <a:pt x="2008093" y="705704"/>
                      <a:pt x="1956163" y="676265"/>
                    </a:cubicBezTo>
                    <a:lnTo>
                      <a:pt x="1239168" y="262065"/>
                    </a:lnTo>
                    <a:lnTo>
                      <a:pt x="1222318" y="252332"/>
                    </a:lnTo>
                    <a:cubicBezTo>
                      <a:pt x="1196353" y="237612"/>
                      <a:pt x="1162353" y="230154"/>
                      <a:pt x="1128294" y="230156"/>
                    </a:cubicBezTo>
                    <a:cubicBezTo>
                      <a:pt x="1094234" y="230160"/>
                      <a:pt x="1060116" y="237624"/>
                      <a:pt x="1033915" y="252751"/>
                    </a:cubicBezTo>
                    <a:lnTo>
                      <a:pt x="300288" y="676311"/>
                    </a:lnTo>
                    <a:cubicBezTo>
                      <a:pt x="249197" y="705808"/>
                      <a:pt x="206193" y="779571"/>
                      <a:pt x="205722" y="839264"/>
                    </a:cubicBezTo>
                    <a:lnTo>
                      <a:pt x="205698" y="1262669"/>
                    </a:lnTo>
                    <a:lnTo>
                      <a:pt x="90" y="1262669"/>
                    </a:lnTo>
                    <a:lnTo>
                      <a:pt x="0" y="744906"/>
                    </a:lnTo>
                    <a:cubicBezTo>
                      <a:pt x="577" y="671905"/>
                      <a:pt x="53167" y="581697"/>
                      <a:pt x="115650" y="545622"/>
                    </a:cubicBezTo>
                    <a:lnTo>
                      <a:pt x="1012836" y="27632"/>
                    </a:lnTo>
                    <a:cubicBezTo>
                      <a:pt x="1044879" y="9132"/>
                      <a:pt x="1086604" y="4"/>
                      <a:pt x="1128257" y="0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Freeform: Shape 9">
                <a:extLst>
                  <a:ext uri="{FF2B5EF4-FFF2-40B4-BE49-F238E27FC236}">
                    <a16:creationId xmlns="" xmlns:a16="http://schemas.microsoft.com/office/drawing/2014/main" id="{93E4C2FE-85D0-4711-B11D-8E79EAD773E4}"/>
                  </a:ext>
                </a:extLst>
              </p:cNvPr>
              <p:cNvSpPr/>
              <p:nvPr/>
            </p:nvSpPr>
            <p:spPr>
              <a:xfrm>
                <a:off x="7018284" y="3492500"/>
                <a:ext cx="2255684" cy="1262669"/>
              </a:xfrm>
              <a:custGeom>
                <a:avLst/>
                <a:gdLst>
                  <a:gd name="connsiteX0" fmla="*/ 0 w 2255684"/>
                  <a:gd name="connsiteY0" fmla="*/ 0 h 1262669"/>
                  <a:gd name="connsiteX1" fmla="*/ 205608 w 2255684"/>
                  <a:gd name="connsiteY1" fmla="*/ 0 h 1262669"/>
                  <a:gd name="connsiteX2" fmla="*/ 205849 w 2255684"/>
                  <a:gd name="connsiteY2" fmla="*/ 424088 h 1262669"/>
                  <a:gd name="connsiteX3" fmla="*/ 234100 w 2255684"/>
                  <a:gd name="connsiteY3" fmla="*/ 516133 h 1262669"/>
                  <a:gd name="connsiteX4" fmla="*/ 256960 w 2255684"/>
                  <a:gd name="connsiteY4" fmla="*/ 547429 h 1262669"/>
                  <a:gd name="connsiteX5" fmla="*/ 263787 w 2255684"/>
                  <a:gd name="connsiteY5" fmla="*/ 556775 h 1262669"/>
                  <a:gd name="connsiteX6" fmla="*/ 299687 w 2255684"/>
                  <a:gd name="connsiteY6" fmla="*/ 586621 h 1262669"/>
                  <a:gd name="connsiteX7" fmla="*/ 1033530 w 2255684"/>
                  <a:gd name="connsiteY7" fmla="*/ 1010556 h 1262669"/>
                  <a:gd name="connsiteX8" fmla="*/ 1053157 w 2255684"/>
                  <a:gd name="connsiteY8" fmla="*/ 1017889 h 1262669"/>
                  <a:gd name="connsiteX9" fmla="*/ 1077693 w 2255684"/>
                  <a:gd name="connsiteY9" fmla="*/ 1027058 h 1262669"/>
                  <a:gd name="connsiteX10" fmla="*/ 1221934 w 2255684"/>
                  <a:gd name="connsiteY10" fmla="*/ 1010135 h 1262669"/>
                  <a:gd name="connsiteX11" fmla="*/ 1955561 w 2255684"/>
                  <a:gd name="connsiteY11" fmla="*/ 586576 h 1262669"/>
                  <a:gd name="connsiteX12" fmla="*/ 2050126 w 2255684"/>
                  <a:gd name="connsiteY12" fmla="*/ 423624 h 1262669"/>
                  <a:gd name="connsiteX13" fmla="*/ 2051928 w 2255684"/>
                  <a:gd name="connsiteY13" fmla="*/ 95006 h 1262669"/>
                  <a:gd name="connsiteX14" fmla="*/ 2049767 w 2255684"/>
                  <a:gd name="connsiteY14" fmla="*/ 0 h 1262669"/>
                  <a:gd name="connsiteX15" fmla="*/ 2255684 w 2255684"/>
                  <a:gd name="connsiteY15" fmla="*/ 0 h 1262669"/>
                  <a:gd name="connsiteX16" fmla="*/ 2255631 w 2255684"/>
                  <a:gd name="connsiteY16" fmla="*/ 518110 h 1262669"/>
                  <a:gd name="connsiteX17" fmla="*/ 2139982 w 2255684"/>
                  <a:gd name="connsiteY17" fmla="*/ 717392 h 1262669"/>
                  <a:gd name="connsiteX18" fmla="*/ 1242796 w 2255684"/>
                  <a:gd name="connsiteY18" fmla="*/ 1235383 h 1262669"/>
                  <a:gd name="connsiteX19" fmla="*/ 1012387 w 2255684"/>
                  <a:gd name="connsiteY19" fmla="*/ 1235897 h 1262669"/>
                  <a:gd name="connsiteX20" fmla="*/ 114935 w 2255684"/>
                  <a:gd name="connsiteY20" fmla="*/ 717448 h 1262669"/>
                  <a:gd name="connsiteX21" fmla="*/ 71032 w 2255684"/>
                  <a:gd name="connsiteY21" fmla="*/ 680948 h 1262669"/>
                  <a:gd name="connsiteX22" fmla="*/ 57585 w 2255684"/>
                  <a:gd name="connsiteY22" fmla="*/ 662539 h 1262669"/>
                  <a:gd name="connsiteX23" fmla="*/ 34725 w 2255684"/>
                  <a:gd name="connsiteY23" fmla="*/ 631244 h 1262669"/>
                  <a:gd name="connsiteX24" fmla="*/ 175 w 2255684"/>
                  <a:gd name="connsiteY24" fmla="*/ 518678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55684" h="1262669">
                    <a:moveTo>
                      <a:pt x="0" y="0"/>
                    </a:moveTo>
                    <a:lnTo>
                      <a:pt x="205608" y="0"/>
                    </a:lnTo>
                    <a:lnTo>
                      <a:pt x="205849" y="424088"/>
                    </a:lnTo>
                    <a:cubicBezTo>
                      <a:pt x="206269" y="453557"/>
                      <a:pt x="217073" y="486642"/>
                      <a:pt x="234100" y="516133"/>
                    </a:cubicBezTo>
                    <a:lnTo>
                      <a:pt x="256960" y="547429"/>
                    </a:lnTo>
                    <a:lnTo>
                      <a:pt x="263787" y="556775"/>
                    </a:lnTo>
                    <a:cubicBezTo>
                      <a:pt x="274892" y="568824"/>
                      <a:pt x="287032" y="579073"/>
                      <a:pt x="299687" y="586621"/>
                    </a:cubicBezTo>
                    <a:lnTo>
                      <a:pt x="1033530" y="1010556"/>
                    </a:lnTo>
                    <a:lnTo>
                      <a:pt x="1053157" y="1017889"/>
                    </a:lnTo>
                    <a:lnTo>
                      <a:pt x="1077693" y="1027058"/>
                    </a:lnTo>
                    <a:cubicBezTo>
                      <a:pt x="1126010" y="1037993"/>
                      <a:pt x="1183616" y="1032258"/>
                      <a:pt x="1221934" y="1010135"/>
                    </a:cubicBezTo>
                    <a:lnTo>
                      <a:pt x="1955561" y="586576"/>
                    </a:lnTo>
                    <a:cubicBezTo>
                      <a:pt x="2007963" y="556322"/>
                      <a:pt x="2049656" y="483317"/>
                      <a:pt x="2050126" y="423624"/>
                    </a:cubicBezTo>
                    <a:cubicBezTo>
                      <a:pt x="2056029" y="354603"/>
                      <a:pt x="2054780" y="231699"/>
                      <a:pt x="2051928" y="95006"/>
                    </a:cubicBezTo>
                    <a:lnTo>
                      <a:pt x="2049767" y="0"/>
                    </a:lnTo>
                    <a:lnTo>
                      <a:pt x="2255684" y="0"/>
                    </a:lnTo>
                    <a:lnTo>
                      <a:pt x="2255631" y="518110"/>
                    </a:lnTo>
                    <a:cubicBezTo>
                      <a:pt x="2255054" y="591111"/>
                      <a:pt x="2204067" y="680393"/>
                      <a:pt x="2139982" y="717392"/>
                    </a:cubicBezTo>
                    <a:lnTo>
                      <a:pt x="1242796" y="1235383"/>
                    </a:lnTo>
                    <a:cubicBezTo>
                      <a:pt x="1180312" y="1271457"/>
                      <a:pt x="1075895" y="1271898"/>
                      <a:pt x="1012387" y="1235897"/>
                    </a:cubicBezTo>
                    <a:lnTo>
                      <a:pt x="114935" y="717448"/>
                    </a:lnTo>
                    <a:cubicBezTo>
                      <a:pt x="99459" y="708217"/>
                      <a:pt x="84611" y="695682"/>
                      <a:pt x="71032" y="680948"/>
                    </a:cubicBezTo>
                    <a:lnTo>
                      <a:pt x="57585" y="662539"/>
                    </a:lnTo>
                    <a:lnTo>
                      <a:pt x="34725" y="631244"/>
                    </a:lnTo>
                    <a:cubicBezTo>
                      <a:pt x="13902" y="595177"/>
                      <a:pt x="689" y="554717"/>
                      <a:pt x="175" y="518678"/>
                    </a:cubicBezTo>
                    <a:close/>
                  </a:path>
                </a:pathLst>
              </a:custGeom>
              <a:solidFill>
                <a:srgbClr val="E335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Freeform: Shape 10">
                <a:extLst>
                  <a:ext uri="{FF2B5EF4-FFF2-40B4-BE49-F238E27FC236}">
                    <a16:creationId xmlns="" xmlns:a16="http://schemas.microsoft.com/office/drawing/2014/main" id="{592C83B4-5D76-448D-A743-C29D14B3C1C7}"/>
                  </a:ext>
                </a:extLst>
              </p:cNvPr>
              <p:cNvSpPr/>
              <p:nvPr/>
            </p:nvSpPr>
            <p:spPr>
              <a:xfrm>
                <a:off x="9062352" y="2229831"/>
                <a:ext cx="2261529" cy="1262669"/>
              </a:xfrm>
              <a:custGeom>
                <a:avLst/>
                <a:gdLst>
                  <a:gd name="connsiteX0" fmla="*/ 1134195 w 2261529"/>
                  <a:gd name="connsiteY0" fmla="*/ 0 h 1262669"/>
                  <a:gd name="connsiteX1" fmla="*/ 1249184 w 2261529"/>
                  <a:gd name="connsiteY1" fmla="*/ 27119 h 1262669"/>
                  <a:gd name="connsiteX2" fmla="*/ 2105816 w 2261529"/>
                  <a:gd name="connsiteY2" fmla="*/ 521986 h 1262669"/>
                  <a:gd name="connsiteX3" fmla="*/ 2105815 w 2261529"/>
                  <a:gd name="connsiteY3" fmla="*/ 521986 h 1262669"/>
                  <a:gd name="connsiteX4" fmla="*/ 2119249 w 2261529"/>
                  <a:gd name="connsiteY4" fmla="*/ 529747 h 1262669"/>
                  <a:gd name="connsiteX5" fmla="*/ 2146637 w 2261529"/>
                  <a:gd name="connsiteY5" fmla="*/ 545569 h 1262669"/>
                  <a:gd name="connsiteX6" fmla="*/ 2261397 w 2261529"/>
                  <a:gd name="connsiteY6" fmla="*/ 744338 h 1262669"/>
                  <a:gd name="connsiteX7" fmla="*/ 2261529 w 2261529"/>
                  <a:gd name="connsiteY7" fmla="*/ 1262669 h 1262669"/>
                  <a:gd name="connsiteX8" fmla="*/ 2056048 w 2261529"/>
                  <a:gd name="connsiteY8" fmla="*/ 1262669 h 1262669"/>
                  <a:gd name="connsiteX9" fmla="*/ 2055940 w 2261529"/>
                  <a:gd name="connsiteY9" fmla="*/ 838798 h 1262669"/>
                  <a:gd name="connsiteX10" fmla="*/ 1962102 w 2261529"/>
                  <a:gd name="connsiteY10" fmla="*/ 676265 h 1262669"/>
                  <a:gd name="connsiteX11" fmla="*/ 1245107 w 2261529"/>
                  <a:gd name="connsiteY11" fmla="*/ 262065 h 1262669"/>
                  <a:gd name="connsiteX12" fmla="*/ 1228257 w 2261529"/>
                  <a:gd name="connsiteY12" fmla="*/ 252332 h 1262669"/>
                  <a:gd name="connsiteX13" fmla="*/ 1134233 w 2261529"/>
                  <a:gd name="connsiteY13" fmla="*/ 230156 h 1262669"/>
                  <a:gd name="connsiteX14" fmla="*/ 1039854 w 2261529"/>
                  <a:gd name="connsiteY14" fmla="*/ 252751 h 1262669"/>
                  <a:gd name="connsiteX15" fmla="*/ 306227 w 2261529"/>
                  <a:gd name="connsiteY15" fmla="*/ 676311 h 1262669"/>
                  <a:gd name="connsiteX16" fmla="*/ 211661 w 2261529"/>
                  <a:gd name="connsiteY16" fmla="*/ 839264 h 1262669"/>
                  <a:gd name="connsiteX17" fmla="*/ 211617 w 2261529"/>
                  <a:gd name="connsiteY17" fmla="*/ 1262669 h 1262669"/>
                  <a:gd name="connsiteX18" fmla="*/ 5700 w 2261529"/>
                  <a:gd name="connsiteY18" fmla="*/ 1262669 h 1262669"/>
                  <a:gd name="connsiteX19" fmla="*/ 4681 w 2261529"/>
                  <a:gd name="connsiteY19" fmla="*/ 1217870 h 1262669"/>
                  <a:gd name="connsiteX20" fmla="*/ 5939 w 2261529"/>
                  <a:gd name="connsiteY20" fmla="*/ 744906 h 1262669"/>
                  <a:gd name="connsiteX21" fmla="*/ 121589 w 2261529"/>
                  <a:gd name="connsiteY21" fmla="*/ 545622 h 1262669"/>
                  <a:gd name="connsiteX22" fmla="*/ 1018775 w 2261529"/>
                  <a:gd name="connsiteY22" fmla="*/ 27632 h 1262669"/>
                  <a:gd name="connsiteX23" fmla="*/ 1134195 w 2261529"/>
                  <a:gd name="connsiteY23" fmla="*/ 0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1529" h="1262669">
                    <a:moveTo>
                      <a:pt x="1134195" y="0"/>
                    </a:moveTo>
                    <a:cubicBezTo>
                      <a:pt x="1175849" y="-4"/>
                      <a:pt x="1217429" y="9118"/>
                      <a:pt x="1249184" y="27119"/>
                    </a:cubicBezTo>
                    <a:lnTo>
                      <a:pt x="2105816" y="521986"/>
                    </a:lnTo>
                    <a:lnTo>
                      <a:pt x="2105815" y="521986"/>
                    </a:lnTo>
                    <a:lnTo>
                      <a:pt x="2119249" y="529747"/>
                    </a:lnTo>
                    <a:lnTo>
                      <a:pt x="2146637" y="545569"/>
                    </a:lnTo>
                    <a:cubicBezTo>
                      <a:pt x="2210145" y="581570"/>
                      <a:pt x="2261972" y="671338"/>
                      <a:pt x="2261397" y="744338"/>
                    </a:cubicBezTo>
                    <a:lnTo>
                      <a:pt x="2261529" y="1262669"/>
                    </a:lnTo>
                    <a:lnTo>
                      <a:pt x="2056048" y="1262669"/>
                    </a:lnTo>
                    <a:lnTo>
                      <a:pt x="2055940" y="838798"/>
                    </a:lnTo>
                    <a:cubicBezTo>
                      <a:pt x="2056411" y="779107"/>
                      <a:pt x="2014032" y="705704"/>
                      <a:pt x="1962102" y="676265"/>
                    </a:cubicBezTo>
                    <a:lnTo>
                      <a:pt x="1245107" y="262065"/>
                    </a:lnTo>
                    <a:lnTo>
                      <a:pt x="1228257" y="252332"/>
                    </a:lnTo>
                    <a:cubicBezTo>
                      <a:pt x="1202292" y="237612"/>
                      <a:pt x="1168291" y="230154"/>
                      <a:pt x="1134233" y="230156"/>
                    </a:cubicBezTo>
                    <a:cubicBezTo>
                      <a:pt x="1100173" y="230160"/>
                      <a:pt x="1066055" y="237624"/>
                      <a:pt x="1039854" y="252751"/>
                    </a:cubicBezTo>
                    <a:lnTo>
                      <a:pt x="306227" y="676311"/>
                    </a:lnTo>
                    <a:cubicBezTo>
                      <a:pt x="255136" y="705808"/>
                      <a:pt x="212132" y="779571"/>
                      <a:pt x="211661" y="839264"/>
                    </a:cubicBezTo>
                    <a:lnTo>
                      <a:pt x="211617" y="1262669"/>
                    </a:lnTo>
                    <a:lnTo>
                      <a:pt x="5700" y="1262669"/>
                    </a:lnTo>
                    <a:lnTo>
                      <a:pt x="4681" y="1217870"/>
                    </a:lnTo>
                    <a:cubicBezTo>
                      <a:pt x="277" y="1029295"/>
                      <a:pt x="-3689" y="839962"/>
                      <a:pt x="5939" y="744906"/>
                    </a:cubicBezTo>
                    <a:cubicBezTo>
                      <a:pt x="6515" y="671905"/>
                      <a:pt x="59106" y="581697"/>
                      <a:pt x="121589" y="545622"/>
                    </a:cubicBezTo>
                    <a:lnTo>
                      <a:pt x="1018775" y="27632"/>
                    </a:lnTo>
                    <a:cubicBezTo>
                      <a:pt x="1050817" y="9132"/>
                      <a:pt x="1092542" y="4"/>
                      <a:pt x="1134195" y="0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Freeform: Shape 11">
                <a:extLst>
                  <a:ext uri="{FF2B5EF4-FFF2-40B4-BE49-F238E27FC236}">
                    <a16:creationId xmlns="" xmlns:a16="http://schemas.microsoft.com/office/drawing/2014/main" id="{57DFEDB8-2965-4739-A7B8-C3287B07126F}"/>
                  </a:ext>
                </a:extLst>
              </p:cNvPr>
              <p:cNvSpPr/>
              <p:nvPr/>
            </p:nvSpPr>
            <p:spPr>
              <a:xfrm>
                <a:off x="1395910" y="2820598"/>
                <a:ext cx="1200333" cy="1343805"/>
              </a:xfrm>
              <a:custGeom>
                <a:avLst/>
                <a:gdLst>
                  <a:gd name="connsiteX0" fmla="*/ 600377 w 1200333"/>
                  <a:gd name="connsiteY0" fmla="*/ 1 h 1343805"/>
                  <a:gd name="connsiteX1" fmla="*/ 661566 w 1200333"/>
                  <a:gd name="connsiteY1" fmla="*/ 14431 h 1343805"/>
                  <a:gd name="connsiteX2" fmla="*/ 1117404 w 1200333"/>
                  <a:gd name="connsiteY2" fmla="*/ 277764 h 1343805"/>
                  <a:gd name="connsiteX3" fmla="*/ 1117404 w 1200333"/>
                  <a:gd name="connsiteY3" fmla="*/ 277764 h 1343805"/>
                  <a:gd name="connsiteX4" fmla="*/ 1124552 w 1200333"/>
                  <a:gd name="connsiteY4" fmla="*/ 281894 h 1343805"/>
                  <a:gd name="connsiteX5" fmla="*/ 1139126 w 1200333"/>
                  <a:gd name="connsiteY5" fmla="*/ 290313 h 1343805"/>
                  <a:gd name="connsiteX6" fmla="*/ 1200193 w 1200333"/>
                  <a:gd name="connsiteY6" fmla="*/ 396084 h 1343805"/>
                  <a:gd name="connsiteX7" fmla="*/ 1200333 w 1200333"/>
                  <a:gd name="connsiteY7" fmla="*/ 947604 h 1343805"/>
                  <a:gd name="connsiteX8" fmla="*/ 1138793 w 1200333"/>
                  <a:gd name="connsiteY8" fmla="*/ 1053648 h 1343805"/>
                  <a:gd name="connsiteX9" fmla="*/ 661375 w 1200333"/>
                  <a:gd name="connsiteY9" fmla="*/ 1329285 h 1343805"/>
                  <a:gd name="connsiteX10" fmla="*/ 538767 w 1200333"/>
                  <a:gd name="connsiteY10" fmla="*/ 1329559 h 1343805"/>
                  <a:gd name="connsiteX11" fmla="*/ 61208 w 1200333"/>
                  <a:gd name="connsiteY11" fmla="*/ 1053677 h 1343805"/>
                  <a:gd name="connsiteX12" fmla="*/ 37846 w 1200333"/>
                  <a:gd name="connsiteY12" fmla="*/ 1034255 h 1343805"/>
                  <a:gd name="connsiteX13" fmla="*/ 30690 w 1200333"/>
                  <a:gd name="connsiteY13" fmla="*/ 1024459 h 1343805"/>
                  <a:gd name="connsiteX14" fmla="*/ 18526 w 1200333"/>
                  <a:gd name="connsiteY14" fmla="*/ 1007806 h 1343805"/>
                  <a:gd name="connsiteX15" fmla="*/ 141 w 1200333"/>
                  <a:gd name="connsiteY15" fmla="*/ 947906 h 1343805"/>
                  <a:gd name="connsiteX16" fmla="*/ 0 w 1200333"/>
                  <a:gd name="connsiteY16" fmla="*/ 396386 h 1343805"/>
                  <a:gd name="connsiteX17" fmla="*/ 61541 w 1200333"/>
                  <a:gd name="connsiteY17" fmla="*/ 290342 h 1343805"/>
                  <a:gd name="connsiteX18" fmla="*/ 538959 w 1200333"/>
                  <a:gd name="connsiteY18" fmla="*/ 14704 h 1343805"/>
                  <a:gd name="connsiteX19" fmla="*/ 600377 w 1200333"/>
                  <a:gd name="connsiteY19" fmla="*/ 1 h 13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333" h="1343805">
                    <a:moveTo>
                      <a:pt x="600377" y="1"/>
                    </a:moveTo>
                    <a:cubicBezTo>
                      <a:pt x="622542" y="-2"/>
                      <a:pt x="644668" y="4853"/>
                      <a:pt x="661566" y="14431"/>
                    </a:cubicBezTo>
                    <a:lnTo>
                      <a:pt x="1117404" y="277764"/>
                    </a:lnTo>
                    <a:lnTo>
                      <a:pt x="1117404" y="277764"/>
                    </a:lnTo>
                    <a:lnTo>
                      <a:pt x="1124552" y="281894"/>
                    </a:lnTo>
                    <a:lnTo>
                      <a:pt x="1139126" y="290313"/>
                    </a:lnTo>
                    <a:cubicBezTo>
                      <a:pt x="1172921" y="309471"/>
                      <a:pt x="1200499" y="357239"/>
                      <a:pt x="1200193" y="396084"/>
                    </a:cubicBezTo>
                    <a:lnTo>
                      <a:pt x="1200333" y="947604"/>
                    </a:lnTo>
                    <a:cubicBezTo>
                      <a:pt x="1200026" y="986450"/>
                      <a:pt x="1172895" y="1033959"/>
                      <a:pt x="1138793" y="1053648"/>
                    </a:cubicBezTo>
                    <a:lnTo>
                      <a:pt x="661375" y="1329285"/>
                    </a:lnTo>
                    <a:cubicBezTo>
                      <a:pt x="628126" y="1348482"/>
                      <a:pt x="572562" y="1348716"/>
                      <a:pt x="538767" y="1329559"/>
                    </a:cubicBezTo>
                    <a:lnTo>
                      <a:pt x="61208" y="1053677"/>
                    </a:lnTo>
                    <a:cubicBezTo>
                      <a:pt x="52973" y="1048765"/>
                      <a:pt x="45072" y="1042095"/>
                      <a:pt x="37846" y="1034255"/>
                    </a:cubicBezTo>
                    <a:lnTo>
                      <a:pt x="30690" y="1024459"/>
                    </a:lnTo>
                    <a:lnTo>
                      <a:pt x="18526" y="1007806"/>
                    </a:lnTo>
                    <a:cubicBezTo>
                      <a:pt x="7445" y="988613"/>
                      <a:pt x="414" y="967083"/>
                      <a:pt x="141" y="947906"/>
                    </a:cubicBezTo>
                    <a:lnTo>
                      <a:pt x="0" y="396386"/>
                    </a:lnTo>
                    <a:cubicBezTo>
                      <a:pt x="307" y="357541"/>
                      <a:pt x="28291" y="309538"/>
                      <a:pt x="61541" y="290342"/>
                    </a:cubicBezTo>
                    <a:lnTo>
                      <a:pt x="538959" y="14704"/>
                    </a:lnTo>
                    <a:cubicBezTo>
                      <a:pt x="556010" y="4860"/>
                      <a:pt x="578213" y="2"/>
                      <a:pt x="600377" y="1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Freeform: Shape 12">
                <a:extLst>
                  <a:ext uri="{FF2B5EF4-FFF2-40B4-BE49-F238E27FC236}">
                    <a16:creationId xmlns="" xmlns:a16="http://schemas.microsoft.com/office/drawing/2014/main" id="{840A436F-F737-48AC-8945-810EF80CA0C2}"/>
                  </a:ext>
                </a:extLst>
              </p:cNvPr>
              <p:cNvSpPr/>
              <p:nvPr/>
            </p:nvSpPr>
            <p:spPr>
              <a:xfrm>
                <a:off x="3445407" y="2820598"/>
                <a:ext cx="1200333" cy="1343805"/>
              </a:xfrm>
              <a:custGeom>
                <a:avLst/>
                <a:gdLst>
                  <a:gd name="connsiteX0" fmla="*/ 600377 w 1200333"/>
                  <a:gd name="connsiteY0" fmla="*/ 1 h 1343805"/>
                  <a:gd name="connsiteX1" fmla="*/ 661566 w 1200333"/>
                  <a:gd name="connsiteY1" fmla="*/ 14431 h 1343805"/>
                  <a:gd name="connsiteX2" fmla="*/ 1117404 w 1200333"/>
                  <a:gd name="connsiteY2" fmla="*/ 277764 h 1343805"/>
                  <a:gd name="connsiteX3" fmla="*/ 1117404 w 1200333"/>
                  <a:gd name="connsiteY3" fmla="*/ 277764 h 1343805"/>
                  <a:gd name="connsiteX4" fmla="*/ 1124552 w 1200333"/>
                  <a:gd name="connsiteY4" fmla="*/ 281894 h 1343805"/>
                  <a:gd name="connsiteX5" fmla="*/ 1139126 w 1200333"/>
                  <a:gd name="connsiteY5" fmla="*/ 290313 h 1343805"/>
                  <a:gd name="connsiteX6" fmla="*/ 1200193 w 1200333"/>
                  <a:gd name="connsiteY6" fmla="*/ 396084 h 1343805"/>
                  <a:gd name="connsiteX7" fmla="*/ 1200333 w 1200333"/>
                  <a:gd name="connsiteY7" fmla="*/ 947604 h 1343805"/>
                  <a:gd name="connsiteX8" fmla="*/ 1138793 w 1200333"/>
                  <a:gd name="connsiteY8" fmla="*/ 1053648 h 1343805"/>
                  <a:gd name="connsiteX9" fmla="*/ 661375 w 1200333"/>
                  <a:gd name="connsiteY9" fmla="*/ 1329285 h 1343805"/>
                  <a:gd name="connsiteX10" fmla="*/ 538767 w 1200333"/>
                  <a:gd name="connsiteY10" fmla="*/ 1329559 h 1343805"/>
                  <a:gd name="connsiteX11" fmla="*/ 61208 w 1200333"/>
                  <a:gd name="connsiteY11" fmla="*/ 1053677 h 1343805"/>
                  <a:gd name="connsiteX12" fmla="*/ 37846 w 1200333"/>
                  <a:gd name="connsiteY12" fmla="*/ 1034255 h 1343805"/>
                  <a:gd name="connsiteX13" fmla="*/ 30690 w 1200333"/>
                  <a:gd name="connsiteY13" fmla="*/ 1024459 h 1343805"/>
                  <a:gd name="connsiteX14" fmla="*/ 18526 w 1200333"/>
                  <a:gd name="connsiteY14" fmla="*/ 1007806 h 1343805"/>
                  <a:gd name="connsiteX15" fmla="*/ 141 w 1200333"/>
                  <a:gd name="connsiteY15" fmla="*/ 947906 h 1343805"/>
                  <a:gd name="connsiteX16" fmla="*/ 0 w 1200333"/>
                  <a:gd name="connsiteY16" fmla="*/ 396386 h 1343805"/>
                  <a:gd name="connsiteX17" fmla="*/ 61541 w 1200333"/>
                  <a:gd name="connsiteY17" fmla="*/ 290342 h 1343805"/>
                  <a:gd name="connsiteX18" fmla="*/ 538959 w 1200333"/>
                  <a:gd name="connsiteY18" fmla="*/ 14704 h 1343805"/>
                  <a:gd name="connsiteX19" fmla="*/ 600377 w 1200333"/>
                  <a:gd name="connsiteY19" fmla="*/ 1 h 13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333" h="1343805">
                    <a:moveTo>
                      <a:pt x="600377" y="1"/>
                    </a:moveTo>
                    <a:cubicBezTo>
                      <a:pt x="622542" y="-2"/>
                      <a:pt x="644668" y="4853"/>
                      <a:pt x="661566" y="14431"/>
                    </a:cubicBezTo>
                    <a:lnTo>
                      <a:pt x="1117404" y="277764"/>
                    </a:lnTo>
                    <a:lnTo>
                      <a:pt x="1117404" y="277764"/>
                    </a:lnTo>
                    <a:lnTo>
                      <a:pt x="1124552" y="281894"/>
                    </a:lnTo>
                    <a:lnTo>
                      <a:pt x="1139126" y="290313"/>
                    </a:lnTo>
                    <a:cubicBezTo>
                      <a:pt x="1172921" y="309471"/>
                      <a:pt x="1200499" y="357239"/>
                      <a:pt x="1200193" y="396084"/>
                    </a:cubicBezTo>
                    <a:lnTo>
                      <a:pt x="1200333" y="947604"/>
                    </a:lnTo>
                    <a:cubicBezTo>
                      <a:pt x="1200026" y="986450"/>
                      <a:pt x="1172895" y="1033959"/>
                      <a:pt x="1138793" y="1053648"/>
                    </a:cubicBezTo>
                    <a:lnTo>
                      <a:pt x="661375" y="1329285"/>
                    </a:lnTo>
                    <a:cubicBezTo>
                      <a:pt x="628126" y="1348482"/>
                      <a:pt x="572562" y="1348716"/>
                      <a:pt x="538767" y="1329559"/>
                    </a:cubicBezTo>
                    <a:lnTo>
                      <a:pt x="61208" y="1053677"/>
                    </a:lnTo>
                    <a:cubicBezTo>
                      <a:pt x="52973" y="1048765"/>
                      <a:pt x="45072" y="1042095"/>
                      <a:pt x="37846" y="1034255"/>
                    </a:cubicBezTo>
                    <a:lnTo>
                      <a:pt x="30690" y="1024459"/>
                    </a:lnTo>
                    <a:lnTo>
                      <a:pt x="18526" y="1007806"/>
                    </a:lnTo>
                    <a:cubicBezTo>
                      <a:pt x="7445" y="988613"/>
                      <a:pt x="414" y="967083"/>
                      <a:pt x="141" y="947906"/>
                    </a:cubicBezTo>
                    <a:lnTo>
                      <a:pt x="0" y="396386"/>
                    </a:lnTo>
                    <a:cubicBezTo>
                      <a:pt x="307" y="357541"/>
                      <a:pt x="28291" y="309538"/>
                      <a:pt x="61541" y="290342"/>
                    </a:cubicBezTo>
                    <a:lnTo>
                      <a:pt x="538959" y="14704"/>
                    </a:lnTo>
                    <a:cubicBezTo>
                      <a:pt x="556010" y="4860"/>
                      <a:pt x="578213" y="2"/>
                      <a:pt x="600377" y="1"/>
                    </a:cubicBezTo>
                    <a:close/>
                  </a:path>
                </a:pathLst>
              </a:custGeom>
              <a:solidFill>
                <a:srgbClr val="E335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Freeform: Shape 13">
                <a:extLst>
                  <a:ext uri="{FF2B5EF4-FFF2-40B4-BE49-F238E27FC236}">
                    <a16:creationId xmlns="" xmlns:a16="http://schemas.microsoft.com/office/drawing/2014/main" id="{A0C6B04E-F47B-4C20-BA94-95E7228C41B6}"/>
                  </a:ext>
                </a:extLst>
              </p:cNvPr>
              <p:cNvSpPr/>
              <p:nvPr/>
            </p:nvSpPr>
            <p:spPr>
              <a:xfrm>
                <a:off x="5495833" y="2820598"/>
                <a:ext cx="1200333" cy="1343805"/>
              </a:xfrm>
              <a:custGeom>
                <a:avLst/>
                <a:gdLst>
                  <a:gd name="connsiteX0" fmla="*/ 600377 w 1200333"/>
                  <a:gd name="connsiteY0" fmla="*/ 1 h 1343805"/>
                  <a:gd name="connsiteX1" fmla="*/ 661566 w 1200333"/>
                  <a:gd name="connsiteY1" fmla="*/ 14431 h 1343805"/>
                  <a:gd name="connsiteX2" fmla="*/ 1117404 w 1200333"/>
                  <a:gd name="connsiteY2" fmla="*/ 277764 h 1343805"/>
                  <a:gd name="connsiteX3" fmla="*/ 1117404 w 1200333"/>
                  <a:gd name="connsiteY3" fmla="*/ 277764 h 1343805"/>
                  <a:gd name="connsiteX4" fmla="*/ 1124552 w 1200333"/>
                  <a:gd name="connsiteY4" fmla="*/ 281894 h 1343805"/>
                  <a:gd name="connsiteX5" fmla="*/ 1139126 w 1200333"/>
                  <a:gd name="connsiteY5" fmla="*/ 290313 h 1343805"/>
                  <a:gd name="connsiteX6" fmla="*/ 1200193 w 1200333"/>
                  <a:gd name="connsiteY6" fmla="*/ 396084 h 1343805"/>
                  <a:gd name="connsiteX7" fmla="*/ 1200333 w 1200333"/>
                  <a:gd name="connsiteY7" fmla="*/ 947604 h 1343805"/>
                  <a:gd name="connsiteX8" fmla="*/ 1138793 w 1200333"/>
                  <a:gd name="connsiteY8" fmla="*/ 1053648 h 1343805"/>
                  <a:gd name="connsiteX9" fmla="*/ 661375 w 1200333"/>
                  <a:gd name="connsiteY9" fmla="*/ 1329285 h 1343805"/>
                  <a:gd name="connsiteX10" fmla="*/ 538767 w 1200333"/>
                  <a:gd name="connsiteY10" fmla="*/ 1329559 h 1343805"/>
                  <a:gd name="connsiteX11" fmla="*/ 61208 w 1200333"/>
                  <a:gd name="connsiteY11" fmla="*/ 1053677 h 1343805"/>
                  <a:gd name="connsiteX12" fmla="*/ 37846 w 1200333"/>
                  <a:gd name="connsiteY12" fmla="*/ 1034255 h 1343805"/>
                  <a:gd name="connsiteX13" fmla="*/ 30690 w 1200333"/>
                  <a:gd name="connsiteY13" fmla="*/ 1024459 h 1343805"/>
                  <a:gd name="connsiteX14" fmla="*/ 18526 w 1200333"/>
                  <a:gd name="connsiteY14" fmla="*/ 1007806 h 1343805"/>
                  <a:gd name="connsiteX15" fmla="*/ 141 w 1200333"/>
                  <a:gd name="connsiteY15" fmla="*/ 947906 h 1343805"/>
                  <a:gd name="connsiteX16" fmla="*/ 0 w 1200333"/>
                  <a:gd name="connsiteY16" fmla="*/ 396386 h 1343805"/>
                  <a:gd name="connsiteX17" fmla="*/ 61541 w 1200333"/>
                  <a:gd name="connsiteY17" fmla="*/ 290342 h 1343805"/>
                  <a:gd name="connsiteX18" fmla="*/ 538959 w 1200333"/>
                  <a:gd name="connsiteY18" fmla="*/ 14704 h 1343805"/>
                  <a:gd name="connsiteX19" fmla="*/ 600377 w 1200333"/>
                  <a:gd name="connsiteY19" fmla="*/ 1 h 13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333" h="1343805">
                    <a:moveTo>
                      <a:pt x="600377" y="1"/>
                    </a:moveTo>
                    <a:cubicBezTo>
                      <a:pt x="622542" y="-2"/>
                      <a:pt x="644668" y="4853"/>
                      <a:pt x="661566" y="14431"/>
                    </a:cubicBezTo>
                    <a:lnTo>
                      <a:pt x="1117404" y="277764"/>
                    </a:lnTo>
                    <a:lnTo>
                      <a:pt x="1117404" y="277764"/>
                    </a:lnTo>
                    <a:lnTo>
                      <a:pt x="1124552" y="281894"/>
                    </a:lnTo>
                    <a:lnTo>
                      <a:pt x="1139126" y="290313"/>
                    </a:lnTo>
                    <a:cubicBezTo>
                      <a:pt x="1172921" y="309471"/>
                      <a:pt x="1200499" y="357239"/>
                      <a:pt x="1200193" y="396084"/>
                    </a:cubicBezTo>
                    <a:lnTo>
                      <a:pt x="1200333" y="947604"/>
                    </a:lnTo>
                    <a:cubicBezTo>
                      <a:pt x="1200026" y="986450"/>
                      <a:pt x="1172895" y="1033959"/>
                      <a:pt x="1138793" y="1053648"/>
                    </a:cubicBezTo>
                    <a:lnTo>
                      <a:pt x="661375" y="1329285"/>
                    </a:lnTo>
                    <a:cubicBezTo>
                      <a:pt x="628126" y="1348482"/>
                      <a:pt x="572562" y="1348716"/>
                      <a:pt x="538767" y="1329559"/>
                    </a:cubicBezTo>
                    <a:lnTo>
                      <a:pt x="61208" y="1053677"/>
                    </a:lnTo>
                    <a:cubicBezTo>
                      <a:pt x="52973" y="1048765"/>
                      <a:pt x="45072" y="1042095"/>
                      <a:pt x="37846" y="1034255"/>
                    </a:cubicBezTo>
                    <a:lnTo>
                      <a:pt x="30690" y="1024459"/>
                    </a:lnTo>
                    <a:lnTo>
                      <a:pt x="18526" y="1007806"/>
                    </a:lnTo>
                    <a:cubicBezTo>
                      <a:pt x="7445" y="988613"/>
                      <a:pt x="414" y="967083"/>
                      <a:pt x="141" y="947906"/>
                    </a:cubicBezTo>
                    <a:lnTo>
                      <a:pt x="0" y="396386"/>
                    </a:lnTo>
                    <a:cubicBezTo>
                      <a:pt x="307" y="357541"/>
                      <a:pt x="28291" y="309538"/>
                      <a:pt x="61541" y="290342"/>
                    </a:cubicBezTo>
                    <a:lnTo>
                      <a:pt x="538959" y="14704"/>
                    </a:lnTo>
                    <a:cubicBezTo>
                      <a:pt x="556010" y="4860"/>
                      <a:pt x="578213" y="2"/>
                      <a:pt x="600377" y="1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Freeform: Shape 14">
                <a:extLst>
                  <a:ext uri="{FF2B5EF4-FFF2-40B4-BE49-F238E27FC236}">
                    <a16:creationId xmlns="" xmlns:a16="http://schemas.microsoft.com/office/drawing/2014/main" id="{3628111F-C5FD-4532-9CB1-DA492428EB92}"/>
                  </a:ext>
                </a:extLst>
              </p:cNvPr>
              <p:cNvSpPr/>
              <p:nvPr/>
            </p:nvSpPr>
            <p:spPr>
              <a:xfrm>
                <a:off x="7539971" y="2820598"/>
                <a:ext cx="1200333" cy="1343805"/>
              </a:xfrm>
              <a:custGeom>
                <a:avLst/>
                <a:gdLst>
                  <a:gd name="connsiteX0" fmla="*/ 600377 w 1200333"/>
                  <a:gd name="connsiteY0" fmla="*/ 1 h 1343805"/>
                  <a:gd name="connsiteX1" fmla="*/ 661566 w 1200333"/>
                  <a:gd name="connsiteY1" fmla="*/ 14431 h 1343805"/>
                  <a:gd name="connsiteX2" fmla="*/ 1117404 w 1200333"/>
                  <a:gd name="connsiteY2" fmla="*/ 277764 h 1343805"/>
                  <a:gd name="connsiteX3" fmla="*/ 1117404 w 1200333"/>
                  <a:gd name="connsiteY3" fmla="*/ 277764 h 1343805"/>
                  <a:gd name="connsiteX4" fmla="*/ 1124552 w 1200333"/>
                  <a:gd name="connsiteY4" fmla="*/ 281894 h 1343805"/>
                  <a:gd name="connsiteX5" fmla="*/ 1139126 w 1200333"/>
                  <a:gd name="connsiteY5" fmla="*/ 290313 h 1343805"/>
                  <a:gd name="connsiteX6" fmla="*/ 1200193 w 1200333"/>
                  <a:gd name="connsiteY6" fmla="*/ 396084 h 1343805"/>
                  <a:gd name="connsiteX7" fmla="*/ 1200333 w 1200333"/>
                  <a:gd name="connsiteY7" fmla="*/ 947604 h 1343805"/>
                  <a:gd name="connsiteX8" fmla="*/ 1138793 w 1200333"/>
                  <a:gd name="connsiteY8" fmla="*/ 1053648 h 1343805"/>
                  <a:gd name="connsiteX9" fmla="*/ 661375 w 1200333"/>
                  <a:gd name="connsiteY9" fmla="*/ 1329285 h 1343805"/>
                  <a:gd name="connsiteX10" fmla="*/ 538767 w 1200333"/>
                  <a:gd name="connsiteY10" fmla="*/ 1329559 h 1343805"/>
                  <a:gd name="connsiteX11" fmla="*/ 61208 w 1200333"/>
                  <a:gd name="connsiteY11" fmla="*/ 1053677 h 1343805"/>
                  <a:gd name="connsiteX12" fmla="*/ 37846 w 1200333"/>
                  <a:gd name="connsiteY12" fmla="*/ 1034255 h 1343805"/>
                  <a:gd name="connsiteX13" fmla="*/ 30690 w 1200333"/>
                  <a:gd name="connsiteY13" fmla="*/ 1024459 h 1343805"/>
                  <a:gd name="connsiteX14" fmla="*/ 18526 w 1200333"/>
                  <a:gd name="connsiteY14" fmla="*/ 1007806 h 1343805"/>
                  <a:gd name="connsiteX15" fmla="*/ 141 w 1200333"/>
                  <a:gd name="connsiteY15" fmla="*/ 947906 h 1343805"/>
                  <a:gd name="connsiteX16" fmla="*/ 0 w 1200333"/>
                  <a:gd name="connsiteY16" fmla="*/ 396386 h 1343805"/>
                  <a:gd name="connsiteX17" fmla="*/ 61541 w 1200333"/>
                  <a:gd name="connsiteY17" fmla="*/ 290342 h 1343805"/>
                  <a:gd name="connsiteX18" fmla="*/ 538959 w 1200333"/>
                  <a:gd name="connsiteY18" fmla="*/ 14704 h 1343805"/>
                  <a:gd name="connsiteX19" fmla="*/ 600377 w 1200333"/>
                  <a:gd name="connsiteY19" fmla="*/ 1 h 13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333" h="1343805">
                    <a:moveTo>
                      <a:pt x="600377" y="1"/>
                    </a:moveTo>
                    <a:cubicBezTo>
                      <a:pt x="622542" y="-2"/>
                      <a:pt x="644668" y="4853"/>
                      <a:pt x="661566" y="14431"/>
                    </a:cubicBezTo>
                    <a:lnTo>
                      <a:pt x="1117404" y="277764"/>
                    </a:lnTo>
                    <a:lnTo>
                      <a:pt x="1117404" y="277764"/>
                    </a:lnTo>
                    <a:lnTo>
                      <a:pt x="1124552" y="281894"/>
                    </a:lnTo>
                    <a:lnTo>
                      <a:pt x="1139126" y="290313"/>
                    </a:lnTo>
                    <a:cubicBezTo>
                      <a:pt x="1172921" y="309471"/>
                      <a:pt x="1200499" y="357239"/>
                      <a:pt x="1200193" y="396084"/>
                    </a:cubicBezTo>
                    <a:lnTo>
                      <a:pt x="1200333" y="947604"/>
                    </a:lnTo>
                    <a:cubicBezTo>
                      <a:pt x="1200026" y="986450"/>
                      <a:pt x="1172895" y="1033959"/>
                      <a:pt x="1138793" y="1053648"/>
                    </a:cubicBezTo>
                    <a:lnTo>
                      <a:pt x="661375" y="1329285"/>
                    </a:lnTo>
                    <a:cubicBezTo>
                      <a:pt x="628126" y="1348482"/>
                      <a:pt x="572562" y="1348716"/>
                      <a:pt x="538767" y="1329559"/>
                    </a:cubicBezTo>
                    <a:lnTo>
                      <a:pt x="61208" y="1053677"/>
                    </a:lnTo>
                    <a:cubicBezTo>
                      <a:pt x="52973" y="1048765"/>
                      <a:pt x="45072" y="1042095"/>
                      <a:pt x="37846" y="1034255"/>
                    </a:cubicBezTo>
                    <a:lnTo>
                      <a:pt x="30690" y="1024459"/>
                    </a:lnTo>
                    <a:lnTo>
                      <a:pt x="18526" y="1007806"/>
                    </a:lnTo>
                    <a:cubicBezTo>
                      <a:pt x="7445" y="988613"/>
                      <a:pt x="414" y="967083"/>
                      <a:pt x="141" y="947906"/>
                    </a:cubicBezTo>
                    <a:lnTo>
                      <a:pt x="0" y="396386"/>
                    </a:lnTo>
                    <a:cubicBezTo>
                      <a:pt x="307" y="357541"/>
                      <a:pt x="28291" y="309538"/>
                      <a:pt x="61541" y="290342"/>
                    </a:cubicBezTo>
                    <a:lnTo>
                      <a:pt x="538959" y="14704"/>
                    </a:lnTo>
                    <a:cubicBezTo>
                      <a:pt x="556010" y="4860"/>
                      <a:pt x="578213" y="2"/>
                      <a:pt x="600377" y="1"/>
                    </a:cubicBezTo>
                    <a:close/>
                  </a:path>
                </a:pathLst>
              </a:custGeom>
              <a:solidFill>
                <a:srgbClr val="E335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Freeform: Shape 15">
                <a:extLst>
                  <a:ext uri="{FF2B5EF4-FFF2-40B4-BE49-F238E27FC236}">
                    <a16:creationId xmlns="" xmlns:a16="http://schemas.microsoft.com/office/drawing/2014/main" id="{7C4FB6C4-FBD6-4A45-A184-77BBB88327DF}"/>
                  </a:ext>
                </a:extLst>
              </p:cNvPr>
              <p:cNvSpPr/>
              <p:nvPr/>
            </p:nvSpPr>
            <p:spPr>
              <a:xfrm>
                <a:off x="9601901" y="2820598"/>
                <a:ext cx="1200333" cy="1343805"/>
              </a:xfrm>
              <a:custGeom>
                <a:avLst/>
                <a:gdLst>
                  <a:gd name="connsiteX0" fmla="*/ 600377 w 1200333"/>
                  <a:gd name="connsiteY0" fmla="*/ 1 h 1343805"/>
                  <a:gd name="connsiteX1" fmla="*/ 661566 w 1200333"/>
                  <a:gd name="connsiteY1" fmla="*/ 14431 h 1343805"/>
                  <a:gd name="connsiteX2" fmla="*/ 1117404 w 1200333"/>
                  <a:gd name="connsiteY2" fmla="*/ 277764 h 1343805"/>
                  <a:gd name="connsiteX3" fmla="*/ 1117404 w 1200333"/>
                  <a:gd name="connsiteY3" fmla="*/ 277764 h 1343805"/>
                  <a:gd name="connsiteX4" fmla="*/ 1124552 w 1200333"/>
                  <a:gd name="connsiteY4" fmla="*/ 281894 h 1343805"/>
                  <a:gd name="connsiteX5" fmla="*/ 1139126 w 1200333"/>
                  <a:gd name="connsiteY5" fmla="*/ 290313 h 1343805"/>
                  <a:gd name="connsiteX6" fmla="*/ 1200193 w 1200333"/>
                  <a:gd name="connsiteY6" fmla="*/ 396084 h 1343805"/>
                  <a:gd name="connsiteX7" fmla="*/ 1200333 w 1200333"/>
                  <a:gd name="connsiteY7" fmla="*/ 947604 h 1343805"/>
                  <a:gd name="connsiteX8" fmla="*/ 1138793 w 1200333"/>
                  <a:gd name="connsiteY8" fmla="*/ 1053648 h 1343805"/>
                  <a:gd name="connsiteX9" fmla="*/ 661375 w 1200333"/>
                  <a:gd name="connsiteY9" fmla="*/ 1329285 h 1343805"/>
                  <a:gd name="connsiteX10" fmla="*/ 538767 w 1200333"/>
                  <a:gd name="connsiteY10" fmla="*/ 1329559 h 1343805"/>
                  <a:gd name="connsiteX11" fmla="*/ 61208 w 1200333"/>
                  <a:gd name="connsiteY11" fmla="*/ 1053677 h 1343805"/>
                  <a:gd name="connsiteX12" fmla="*/ 37846 w 1200333"/>
                  <a:gd name="connsiteY12" fmla="*/ 1034255 h 1343805"/>
                  <a:gd name="connsiteX13" fmla="*/ 30690 w 1200333"/>
                  <a:gd name="connsiteY13" fmla="*/ 1024459 h 1343805"/>
                  <a:gd name="connsiteX14" fmla="*/ 18526 w 1200333"/>
                  <a:gd name="connsiteY14" fmla="*/ 1007806 h 1343805"/>
                  <a:gd name="connsiteX15" fmla="*/ 141 w 1200333"/>
                  <a:gd name="connsiteY15" fmla="*/ 947906 h 1343805"/>
                  <a:gd name="connsiteX16" fmla="*/ 0 w 1200333"/>
                  <a:gd name="connsiteY16" fmla="*/ 396386 h 1343805"/>
                  <a:gd name="connsiteX17" fmla="*/ 61541 w 1200333"/>
                  <a:gd name="connsiteY17" fmla="*/ 290342 h 1343805"/>
                  <a:gd name="connsiteX18" fmla="*/ 538959 w 1200333"/>
                  <a:gd name="connsiteY18" fmla="*/ 14704 h 1343805"/>
                  <a:gd name="connsiteX19" fmla="*/ 600377 w 1200333"/>
                  <a:gd name="connsiteY19" fmla="*/ 1 h 13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0333" h="1343805">
                    <a:moveTo>
                      <a:pt x="600377" y="1"/>
                    </a:moveTo>
                    <a:cubicBezTo>
                      <a:pt x="622542" y="-2"/>
                      <a:pt x="644668" y="4853"/>
                      <a:pt x="661566" y="14431"/>
                    </a:cubicBezTo>
                    <a:lnTo>
                      <a:pt x="1117404" y="277764"/>
                    </a:lnTo>
                    <a:lnTo>
                      <a:pt x="1117404" y="277764"/>
                    </a:lnTo>
                    <a:lnTo>
                      <a:pt x="1124552" y="281894"/>
                    </a:lnTo>
                    <a:lnTo>
                      <a:pt x="1139126" y="290313"/>
                    </a:lnTo>
                    <a:cubicBezTo>
                      <a:pt x="1172921" y="309471"/>
                      <a:pt x="1200499" y="357239"/>
                      <a:pt x="1200193" y="396084"/>
                    </a:cubicBezTo>
                    <a:lnTo>
                      <a:pt x="1200333" y="947604"/>
                    </a:lnTo>
                    <a:cubicBezTo>
                      <a:pt x="1200026" y="986450"/>
                      <a:pt x="1172895" y="1033959"/>
                      <a:pt x="1138793" y="1053648"/>
                    </a:cubicBezTo>
                    <a:lnTo>
                      <a:pt x="661375" y="1329285"/>
                    </a:lnTo>
                    <a:cubicBezTo>
                      <a:pt x="628126" y="1348482"/>
                      <a:pt x="572562" y="1348716"/>
                      <a:pt x="538767" y="1329559"/>
                    </a:cubicBezTo>
                    <a:lnTo>
                      <a:pt x="61208" y="1053677"/>
                    </a:lnTo>
                    <a:cubicBezTo>
                      <a:pt x="52973" y="1048765"/>
                      <a:pt x="45072" y="1042095"/>
                      <a:pt x="37846" y="1034255"/>
                    </a:cubicBezTo>
                    <a:lnTo>
                      <a:pt x="30690" y="1024459"/>
                    </a:lnTo>
                    <a:lnTo>
                      <a:pt x="18526" y="1007806"/>
                    </a:lnTo>
                    <a:cubicBezTo>
                      <a:pt x="7445" y="988613"/>
                      <a:pt x="414" y="967083"/>
                      <a:pt x="141" y="947906"/>
                    </a:cubicBezTo>
                    <a:lnTo>
                      <a:pt x="0" y="396386"/>
                    </a:lnTo>
                    <a:cubicBezTo>
                      <a:pt x="307" y="357541"/>
                      <a:pt x="28291" y="309538"/>
                      <a:pt x="61541" y="290342"/>
                    </a:cubicBezTo>
                    <a:lnTo>
                      <a:pt x="538959" y="14704"/>
                    </a:lnTo>
                    <a:cubicBezTo>
                      <a:pt x="556010" y="4860"/>
                      <a:pt x="578213" y="2"/>
                      <a:pt x="600377" y="1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1ECDA55-E36D-468B-96CD-DB2FC39A4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5942" y="2518888"/>
              <a:ext cx="721115" cy="6915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49BEEF4-36F7-4ADE-9F42-D1F7D8D0B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668" y="2479143"/>
              <a:ext cx="688478" cy="6602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D72A1B7-01A3-424B-859C-63DA57E3C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0821" y="2463719"/>
              <a:ext cx="716384" cy="6870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1E7B2D8-E7BE-4AC7-8085-AC192A70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376" y="2428117"/>
              <a:ext cx="831876" cy="7978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743478E-05C9-4D4D-B73C-040E634C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9249" y="2489249"/>
              <a:ext cx="750864" cy="750864"/>
            </a:xfrm>
            <a:prstGeom prst="rect">
              <a:avLst/>
            </a:prstGeom>
          </p:spPr>
        </p:pic>
        <p:sp>
          <p:nvSpPr>
            <p:cNvPr id="11" name="Content Placeholder 6">
              <a:extLst>
                <a:ext uri="{FF2B5EF4-FFF2-40B4-BE49-F238E27FC236}">
                  <a16:creationId xmlns="" xmlns:a16="http://schemas.microsoft.com/office/drawing/2014/main" id="{3CC7AC67-38AB-4FB1-95F0-71A8F357E1CC}"/>
                </a:ext>
              </a:extLst>
            </p:cNvPr>
            <p:cNvSpPr txBox="1">
              <a:spLocks/>
            </p:cNvSpPr>
            <p:nvPr/>
          </p:nvSpPr>
          <p:spPr>
            <a:xfrm>
              <a:off x="2138525" y="3888529"/>
              <a:ext cx="2135102" cy="48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Open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Continuous efforts to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reduce water usage,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waste generation and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GHG emissions.</a:t>
              </a:r>
              <a:endParaRPr lang="en-IN" sz="1000" dirty="0">
                <a:solidFill>
                  <a:srgbClr val="767779"/>
                </a:solidFill>
                <a:latin typeface="Trebuchet MS" pitchFamily="34" charset="0"/>
              </a:endParaRPr>
            </a:p>
          </p:txBody>
        </p:sp>
        <p:sp>
          <p:nvSpPr>
            <p:cNvPr id="12" name="Content Placeholder 6">
              <a:extLst>
                <a:ext uri="{FF2B5EF4-FFF2-40B4-BE49-F238E27FC236}">
                  <a16:creationId xmlns="" xmlns:a16="http://schemas.microsoft.com/office/drawing/2014/main" id="{5CB75825-5125-45FC-A577-BEB089964A18}"/>
                </a:ext>
              </a:extLst>
            </p:cNvPr>
            <p:cNvSpPr txBox="1">
              <a:spLocks/>
            </p:cNvSpPr>
            <p:nvPr/>
          </p:nvSpPr>
          <p:spPr>
            <a:xfrm>
              <a:off x="493928" y="974868"/>
              <a:ext cx="2135102" cy="48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Open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Recycling of manufacturing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waste for further film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production as well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as packing materials such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as cores, hollow sheets etc.</a:t>
              </a:r>
            </a:p>
            <a:p>
              <a:pPr marL="114300" indent="0">
                <a:buClr>
                  <a:srgbClr val="767779"/>
                </a:buClr>
                <a:buNone/>
              </a:pPr>
              <a:endParaRPr lang="en-IN" sz="1000" dirty="0">
                <a:solidFill>
                  <a:srgbClr val="767779"/>
                </a:solidFill>
                <a:latin typeface="Trebuchet MS" pitchFamily="34" charset="0"/>
              </a:endParaRPr>
            </a:p>
          </p:txBody>
        </p:sp>
        <p:sp>
          <p:nvSpPr>
            <p:cNvPr id="13" name="Content Placeholder 6">
              <a:extLst>
                <a:ext uri="{FF2B5EF4-FFF2-40B4-BE49-F238E27FC236}">
                  <a16:creationId xmlns="" xmlns:a16="http://schemas.microsoft.com/office/drawing/2014/main" id="{822BFEBA-9011-47BF-A438-8B6CDE143FB3}"/>
                </a:ext>
              </a:extLst>
            </p:cNvPr>
            <p:cNvSpPr txBox="1">
              <a:spLocks/>
            </p:cNvSpPr>
            <p:nvPr/>
          </p:nvSpPr>
          <p:spPr>
            <a:xfrm>
              <a:off x="3737810" y="961878"/>
              <a:ext cx="2135102" cy="48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Open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Constant monitoring of parameters like noise, illumination, ventilation,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air quality etc.</a:t>
              </a:r>
              <a:endParaRPr lang="en-IN" sz="1000" dirty="0">
                <a:solidFill>
                  <a:srgbClr val="767779"/>
                </a:solidFill>
                <a:latin typeface="Trebuchet MS" pitchFamily="34" charset="0"/>
              </a:endParaRPr>
            </a:p>
          </p:txBody>
        </p:sp>
        <p:sp>
          <p:nvSpPr>
            <p:cNvPr id="14" name="Content Placeholder 6">
              <a:extLst>
                <a:ext uri="{FF2B5EF4-FFF2-40B4-BE49-F238E27FC236}">
                  <a16:creationId xmlns="" xmlns:a16="http://schemas.microsoft.com/office/drawing/2014/main" id="{0E689EAC-8DB0-4A8B-9C2B-3D859C3ED007}"/>
                </a:ext>
              </a:extLst>
            </p:cNvPr>
            <p:cNvSpPr txBox="1">
              <a:spLocks/>
            </p:cNvSpPr>
            <p:nvPr/>
          </p:nvSpPr>
          <p:spPr>
            <a:xfrm>
              <a:off x="5240870" y="3924589"/>
              <a:ext cx="2135102" cy="48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Open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Rain water harvesting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and reuse of effluent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treated water.</a:t>
              </a:r>
              <a:endParaRPr lang="en-IN" sz="1000" dirty="0">
                <a:solidFill>
                  <a:srgbClr val="767779"/>
                </a:solidFill>
                <a:latin typeface="Trebuchet MS" pitchFamily="34" charset="0"/>
              </a:endParaRPr>
            </a:p>
          </p:txBody>
        </p:sp>
        <p:sp>
          <p:nvSpPr>
            <p:cNvPr id="15" name="Content Placeholder 6">
              <a:extLst>
                <a:ext uri="{FF2B5EF4-FFF2-40B4-BE49-F238E27FC236}">
                  <a16:creationId xmlns="" xmlns:a16="http://schemas.microsoft.com/office/drawing/2014/main" id="{02288209-B885-4E69-8830-855005174AE7}"/>
                </a:ext>
              </a:extLst>
            </p:cNvPr>
            <p:cNvSpPr txBox="1">
              <a:spLocks/>
            </p:cNvSpPr>
            <p:nvPr/>
          </p:nvSpPr>
          <p:spPr>
            <a:xfrm>
              <a:off x="6789069" y="961877"/>
              <a:ext cx="2135102" cy="48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Open Sans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All plants use some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amount of solar power</a:t>
              </a:r>
            </a:p>
            <a:p>
              <a:pPr marL="114300" indent="0">
                <a:buClr>
                  <a:srgbClr val="767779"/>
                </a:buClr>
                <a:buNone/>
              </a:pP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</a:rPr>
                <a:t>as a source of energy.</a:t>
              </a:r>
              <a:endParaRPr lang="en-IN" sz="1000" dirty="0">
                <a:solidFill>
                  <a:srgbClr val="767779"/>
                </a:solidFill>
                <a:latin typeface="Trebuchet MS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614731" y="-26640"/>
            <a:ext cx="561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Sustainable Manufacturing Practices</a:t>
            </a:r>
          </a:p>
        </p:txBody>
      </p:sp>
    </p:spTree>
    <p:extLst>
      <p:ext uri="{BB962C8B-B14F-4D97-AF65-F5344CB8AC3E}">
        <p14:creationId xmlns:p14="http://schemas.microsoft.com/office/powerpoint/2010/main" val="13175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614731" y="-26640"/>
            <a:ext cx="561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Sustainable Product Practices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D705539-0053-4CF7-8C8D-CE86C0C3AD55}"/>
              </a:ext>
            </a:extLst>
          </p:cNvPr>
          <p:cNvGrpSpPr/>
          <p:nvPr/>
        </p:nvGrpSpPr>
        <p:grpSpPr>
          <a:xfrm>
            <a:off x="323528" y="1131590"/>
            <a:ext cx="8508482" cy="2854624"/>
            <a:chOff x="327014" y="1492173"/>
            <a:chExt cx="8508482" cy="2854624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84E56465-A55A-46DA-9F91-98168E4B5069}"/>
                </a:ext>
              </a:extLst>
            </p:cNvPr>
            <p:cNvGrpSpPr/>
            <p:nvPr/>
          </p:nvGrpSpPr>
          <p:grpSpPr>
            <a:xfrm rot="1282264">
              <a:off x="3183255" y="1541330"/>
              <a:ext cx="2777490" cy="2775768"/>
              <a:chOff x="4880011" y="523165"/>
              <a:chExt cx="2777490" cy="2775767"/>
            </a:xfrm>
          </p:grpSpPr>
          <p:sp>
            <p:nvSpPr>
              <p:cNvPr id="52" name="Freeform: Shape 23">
                <a:extLst>
                  <a:ext uri="{FF2B5EF4-FFF2-40B4-BE49-F238E27FC236}">
                    <a16:creationId xmlns="" xmlns:a16="http://schemas.microsoft.com/office/drawing/2014/main" id="{8DCB84B6-25B0-404B-A1D8-2444AED22A73}"/>
                  </a:ext>
                </a:extLst>
              </p:cNvPr>
              <p:cNvSpPr/>
              <p:nvPr/>
            </p:nvSpPr>
            <p:spPr>
              <a:xfrm>
                <a:off x="5934227" y="523165"/>
                <a:ext cx="708820" cy="1266779"/>
              </a:xfrm>
              <a:custGeom>
                <a:avLst/>
                <a:gdLst>
                  <a:gd name="connsiteX0" fmla="*/ 702072 w 1404144"/>
                  <a:gd name="connsiteY0" fmla="*/ 0 h 2509440"/>
                  <a:gd name="connsiteX1" fmla="*/ 1404144 w 1404144"/>
                  <a:gd name="connsiteY1" fmla="*/ 702072 h 2509440"/>
                  <a:gd name="connsiteX2" fmla="*/ 1389881 w 1404144"/>
                  <a:gd name="connsiteY2" fmla="*/ 843564 h 2509440"/>
                  <a:gd name="connsiteX3" fmla="*/ 1373294 w 1404144"/>
                  <a:gd name="connsiteY3" fmla="*/ 896996 h 2509440"/>
                  <a:gd name="connsiteX4" fmla="*/ 1375965 w 1404144"/>
                  <a:gd name="connsiteY4" fmla="*/ 898031 h 2509440"/>
                  <a:gd name="connsiteX5" fmla="*/ 1366057 w 1404144"/>
                  <a:gd name="connsiteY5" fmla="*/ 920310 h 2509440"/>
                  <a:gd name="connsiteX6" fmla="*/ 1348972 w 1404144"/>
                  <a:gd name="connsiteY6" fmla="*/ 975350 h 2509440"/>
                  <a:gd name="connsiteX7" fmla="*/ 1308054 w 1404144"/>
                  <a:gd name="connsiteY7" fmla="*/ 1050736 h 2509440"/>
                  <a:gd name="connsiteX8" fmla="*/ 659334 w 1404144"/>
                  <a:gd name="connsiteY8" fmla="*/ 2509440 h 2509440"/>
                  <a:gd name="connsiteX9" fmla="*/ 110337 w 1404144"/>
                  <a:gd name="connsiteY9" fmla="*/ 1076984 h 2509440"/>
                  <a:gd name="connsiteX10" fmla="*/ 55172 w 1404144"/>
                  <a:gd name="connsiteY10" fmla="*/ 975350 h 2509440"/>
                  <a:gd name="connsiteX11" fmla="*/ 0 w 1404144"/>
                  <a:gd name="connsiteY11" fmla="*/ 702072 h 2509440"/>
                  <a:gd name="connsiteX12" fmla="*/ 702072 w 1404144"/>
                  <a:gd name="connsiteY12" fmla="*/ 0 h 2509440"/>
                  <a:gd name="connsiteX0" fmla="*/ 702072 w 1404144"/>
                  <a:gd name="connsiteY0" fmla="*/ 0 h 2509440"/>
                  <a:gd name="connsiteX1" fmla="*/ 1404144 w 1404144"/>
                  <a:gd name="connsiteY1" fmla="*/ 702072 h 2509440"/>
                  <a:gd name="connsiteX2" fmla="*/ 1389881 w 1404144"/>
                  <a:gd name="connsiteY2" fmla="*/ 843564 h 2509440"/>
                  <a:gd name="connsiteX3" fmla="*/ 1373294 w 1404144"/>
                  <a:gd name="connsiteY3" fmla="*/ 896996 h 2509440"/>
                  <a:gd name="connsiteX4" fmla="*/ 1375965 w 1404144"/>
                  <a:gd name="connsiteY4" fmla="*/ 898031 h 2509440"/>
                  <a:gd name="connsiteX5" fmla="*/ 1366057 w 1404144"/>
                  <a:gd name="connsiteY5" fmla="*/ 920310 h 2509440"/>
                  <a:gd name="connsiteX6" fmla="*/ 1348972 w 1404144"/>
                  <a:gd name="connsiteY6" fmla="*/ 975350 h 2509440"/>
                  <a:gd name="connsiteX7" fmla="*/ 1308054 w 1404144"/>
                  <a:gd name="connsiteY7" fmla="*/ 1050736 h 2509440"/>
                  <a:gd name="connsiteX8" fmla="*/ 659334 w 1404144"/>
                  <a:gd name="connsiteY8" fmla="*/ 2509440 h 2509440"/>
                  <a:gd name="connsiteX9" fmla="*/ 55172 w 1404144"/>
                  <a:gd name="connsiteY9" fmla="*/ 975350 h 2509440"/>
                  <a:gd name="connsiteX10" fmla="*/ 0 w 1404144"/>
                  <a:gd name="connsiteY10" fmla="*/ 702072 h 2509440"/>
                  <a:gd name="connsiteX11" fmla="*/ 702072 w 1404144"/>
                  <a:gd name="connsiteY11" fmla="*/ 0 h 2509440"/>
                  <a:gd name="connsiteX0" fmla="*/ 702072 w 1404144"/>
                  <a:gd name="connsiteY0" fmla="*/ 0 h 2509440"/>
                  <a:gd name="connsiteX1" fmla="*/ 1404144 w 1404144"/>
                  <a:gd name="connsiteY1" fmla="*/ 702072 h 2509440"/>
                  <a:gd name="connsiteX2" fmla="*/ 1389881 w 1404144"/>
                  <a:gd name="connsiteY2" fmla="*/ 843564 h 2509440"/>
                  <a:gd name="connsiteX3" fmla="*/ 1373294 w 1404144"/>
                  <a:gd name="connsiteY3" fmla="*/ 896996 h 2509440"/>
                  <a:gd name="connsiteX4" fmla="*/ 1375965 w 1404144"/>
                  <a:gd name="connsiteY4" fmla="*/ 898031 h 2509440"/>
                  <a:gd name="connsiteX5" fmla="*/ 1366057 w 1404144"/>
                  <a:gd name="connsiteY5" fmla="*/ 920310 h 2509440"/>
                  <a:gd name="connsiteX6" fmla="*/ 1348972 w 1404144"/>
                  <a:gd name="connsiteY6" fmla="*/ 975350 h 2509440"/>
                  <a:gd name="connsiteX7" fmla="*/ 659334 w 1404144"/>
                  <a:gd name="connsiteY7" fmla="*/ 2509440 h 2509440"/>
                  <a:gd name="connsiteX8" fmla="*/ 55172 w 1404144"/>
                  <a:gd name="connsiteY8" fmla="*/ 975350 h 2509440"/>
                  <a:gd name="connsiteX9" fmla="*/ 0 w 1404144"/>
                  <a:gd name="connsiteY9" fmla="*/ 702072 h 2509440"/>
                  <a:gd name="connsiteX10" fmla="*/ 702072 w 1404144"/>
                  <a:gd name="connsiteY10" fmla="*/ 0 h 250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144" h="2509440">
                    <a:moveTo>
                      <a:pt x="702072" y="0"/>
                    </a:moveTo>
                    <a:cubicBezTo>
                      <a:pt x="1089816" y="0"/>
                      <a:pt x="1404144" y="314328"/>
                      <a:pt x="1404144" y="702072"/>
                    </a:cubicBezTo>
                    <a:cubicBezTo>
                      <a:pt x="1404144" y="750540"/>
                      <a:pt x="1399233" y="797861"/>
                      <a:pt x="1389881" y="843564"/>
                    </a:cubicBezTo>
                    <a:lnTo>
                      <a:pt x="1373294" y="896996"/>
                    </a:lnTo>
                    <a:lnTo>
                      <a:pt x="1375965" y="898031"/>
                    </a:lnTo>
                    <a:lnTo>
                      <a:pt x="1366057" y="920310"/>
                    </a:lnTo>
                    <a:lnTo>
                      <a:pt x="1348972" y="975350"/>
                    </a:lnTo>
                    <a:lnTo>
                      <a:pt x="659334" y="2509440"/>
                    </a:lnTo>
                    <a:lnTo>
                      <a:pt x="55172" y="975350"/>
                    </a:lnTo>
                    <a:cubicBezTo>
                      <a:pt x="19645" y="891355"/>
                      <a:pt x="0" y="799008"/>
                      <a:pt x="0" y="702072"/>
                    </a:cubicBezTo>
                    <a:cubicBezTo>
                      <a:pt x="0" y="314328"/>
                      <a:pt x="314328" y="0"/>
                      <a:pt x="702072" y="0"/>
                    </a:cubicBezTo>
                    <a:close/>
                  </a:path>
                </a:pathLst>
              </a:custGeom>
              <a:solidFill>
                <a:srgbClr val="6F7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24">
                <a:extLst>
                  <a:ext uri="{FF2B5EF4-FFF2-40B4-BE49-F238E27FC236}">
                    <a16:creationId xmlns="" xmlns:a16="http://schemas.microsoft.com/office/drawing/2014/main" id="{872D8301-1E6A-4A2A-A3DD-C1DA2437557A}"/>
                  </a:ext>
                </a:extLst>
              </p:cNvPr>
              <p:cNvSpPr/>
              <p:nvPr/>
            </p:nvSpPr>
            <p:spPr>
              <a:xfrm>
                <a:off x="6033827" y="622765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25">
                <a:extLst>
                  <a:ext uri="{FF2B5EF4-FFF2-40B4-BE49-F238E27FC236}">
                    <a16:creationId xmlns="" xmlns:a16="http://schemas.microsoft.com/office/drawing/2014/main" id="{0E151F47-E232-4044-8643-7284BC5F01B9}"/>
                  </a:ext>
                </a:extLst>
              </p:cNvPr>
              <p:cNvSpPr/>
              <p:nvPr/>
            </p:nvSpPr>
            <p:spPr>
              <a:xfrm>
                <a:off x="6151555" y="1478879"/>
                <a:ext cx="245412" cy="311065"/>
              </a:xfrm>
              <a:custGeom>
                <a:avLst/>
                <a:gdLst>
                  <a:gd name="connsiteX0" fmla="*/ 229267 w 486150"/>
                  <a:gd name="connsiteY0" fmla="*/ 0 h 616207"/>
                  <a:gd name="connsiteX1" fmla="*/ 400874 w 486150"/>
                  <a:gd name="connsiteY1" fmla="*/ 17300 h 616207"/>
                  <a:gd name="connsiteX2" fmla="*/ 486150 w 486150"/>
                  <a:gd name="connsiteY2" fmla="*/ 43770 h 616207"/>
                  <a:gd name="connsiteX3" fmla="*/ 228815 w 486150"/>
                  <a:gd name="connsiteY3" fmla="*/ 616207 h 616207"/>
                  <a:gd name="connsiteX4" fmla="*/ 0 w 486150"/>
                  <a:gd name="connsiteY4" fmla="*/ 35198 h 616207"/>
                  <a:gd name="connsiteX5" fmla="*/ 57660 w 486150"/>
                  <a:gd name="connsiteY5" fmla="*/ 17300 h 616207"/>
                  <a:gd name="connsiteX6" fmla="*/ 229267 w 486150"/>
                  <a:gd name="connsiteY6" fmla="*/ 0 h 61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150" h="616207">
                    <a:moveTo>
                      <a:pt x="229267" y="0"/>
                    </a:moveTo>
                    <a:cubicBezTo>
                      <a:pt x="288051" y="0"/>
                      <a:pt x="345444" y="5957"/>
                      <a:pt x="400874" y="17300"/>
                    </a:cubicBezTo>
                    <a:lnTo>
                      <a:pt x="486150" y="43770"/>
                    </a:lnTo>
                    <a:lnTo>
                      <a:pt x="228815" y="616207"/>
                    </a:lnTo>
                    <a:lnTo>
                      <a:pt x="0" y="35198"/>
                    </a:lnTo>
                    <a:lnTo>
                      <a:pt x="57660" y="17300"/>
                    </a:lnTo>
                    <a:cubicBezTo>
                      <a:pt x="113091" y="5957"/>
                      <a:pt x="170483" y="0"/>
                      <a:pt x="22926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reeform: Shape 26">
                <a:extLst>
                  <a:ext uri="{FF2B5EF4-FFF2-40B4-BE49-F238E27FC236}">
                    <a16:creationId xmlns="" xmlns:a16="http://schemas.microsoft.com/office/drawing/2014/main" id="{F18D56C5-CEFB-413F-8983-EFB670EF29C0}"/>
                  </a:ext>
                </a:extLst>
              </p:cNvPr>
              <p:cNvSpPr/>
              <p:nvPr/>
            </p:nvSpPr>
            <p:spPr>
              <a:xfrm>
                <a:off x="6363116" y="844007"/>
                <a:ext cx="1014809" cy="984298"/>
              </a:xfrm>
              <a:custGeom>
                <a:avLst/>
                <a:gdLst>
                  <a:gd name="connsiteX0" fmla="*/ 1308224 w 2010296"/>
                  <a:gd name="connsiteY0" fmla="*/ 0 h 1949854"/>
                  <a:gd name="connsiteX1" fmla="*/ 1804664 w 2010296"/>
                  <a:gd name="connsiteY1" fmla="*/ 205632 h 1949854"/>
                  <a:gd name="connsiteX2" fmla="*/ 1804664 w 2010296"/>
                  <a:gd name="connsiteY2" fmla="*/ 1198512 h 1949854"/>
                  <a:gd name="connsiteX3" fmla="*/ 1694528 w 2010296"/>
                  <a:gd name="connsiteY3" fmla="*/ 1288476 h 1949854"/>
                  <a:gd name="connsiteX4" fmla="*/ 1645017 w 2010296"/>
                  <a:gd name="connsiteY4" fmla="*/ 1314530 h 1949854"/>
                  <a:gd name="connsiteX5" fmla="*/ 1646173 w 2010296"/>
                  <a:gd name="connsiteY5" fmla="*/ 1317151 h 1949854"/>
                  <a:gd name="connsiteX6" fmla="*/ 1623416 w 2010296"/>
                  <a:gd name="connsiteY6" fmla="*/ 1325898 h 1949854"/>
                  <a:gd name="connsiteX7" fmla="*/ 1572414 w 2010296"/>
                  <a:gd name="connsiteY7" fmla="*/ 1352736 h 1949854"/>
                  <a:gd name="connsiteX8" fmla="*/ 1490172 w 2010296"/>
                  <a:gd name="connsiteY8" fmla="*/ 1377110 h 1949854"/>
                  <a:gd name="connsiteX9" fmla="*/ 0 w 2010296"/>
                  <a:gd name="connsiteY9" fmla="*/ 1949854 h 1949854"/>
                  <a:gd name="connsiteX10" fmla="*/ 624701 w 2010296"/>
                  <a:gd name="connsiteY10" fmla="*/ 548752 h 1949854"/>
                  <a:gd name="connsiteX11" fmla="*/ 657560 w 2010296"/>
                  <a:gd name="connsiteY11" fmla="*/ 437882 h 1949854"/>
                  <a:gd name="connsiteX12" fmla="*/ 811784 w 2010296"/>
                  <a:gd name="connsiteY12" fmla="*/ 205632 h 1949854"/>
                  <a:gd name="connsiteX13" fmla="*/ 1308224 w 2010296"/>
                  <a:gd name="connsiteY13" fmla="*/ 0 h 1949854"/>
                  <a:gd name="connsiteX0" fmla="*/ 1308224 w 2010296"/>
                  <a:gd name="connsiteY0" fmla="*/ 0 h 1949854"/>
                  <a:gd name="connsiteX1" fmla="*/ 1804664 w 2010296"/>
                  <a:gd name="connsiteY1" fmla="*/ 205632 h 1949854"/>
                  <a:gd name="connsiteX2" fmla="*/ 1804664 w 2010296"/>
                  <a:gd name="connsiteY2" fmla="*/ 1198512 h 1949854"/>
                  <a:gd name="connsiteX3" fmla="*/ 1694528 w 2010296"/>
                  <a:gd name="connsiteY3" fmla="*/ 1288476 h 1949854"/>
                  <a:gd name="connsiteX4" fmla="*/ 1645017 w 2010296"/>
                  <a:gd name="connsiteY4" fmla="*/ 1314530 h 1949854"/>
                  <a:gd name="connsiteX5" fmla="*/ 1646173 w 2010296"/>
                  <a:gd name="connsiteY5" fmla="*/ 1317151 h 1949854"/>
                  <a:gd name="connsiteX6" fmla="*/ 1623416 w 2010296"/>
                  <a:gd name="connsiteY6" fmla="*/ 1325898 h 1949854"/>
                  <a:gd name="connsiteX7" fmla="*/ 1572414 w 2010296"/>
                  <a:gd name="connsiteY7" fmla="*/ 1352736 h 1949854"/>
                  <a:gd name="connsiteX8" fmla="*/ 1490172 w 2010296"/>
                  <a:gd name="connsiteY8" fmla="*/ 1377110 h 1949854"/>
                  <a:gd name="connsiteX9" fmla="*/ 0 w 2010296"/>
                  <a:gd name="connsiteY9" fmla="*/ 1949854 h 1949854"/>
                  <a:gd name="connsiteX10" fmla="*/ 657560 w 2010296"/>
                  <a:gd name="connsiteY10" fmla="*/ 437882 h 1949854"/>
                  <a:gd name="connsiteX11" fmla="*/ 811784 w 2010296"/>
                  <a:gd name="connsiteY11" fmla="*/ 205632 h 1949854"/>
                  <a:gd name="connsiteX12" fmla="*/ 1308224 w 2010296"/>
                  <a:gd name="connsiteY12" fmla="*/ 0 h 1949854"/>
                  <a:gd name="connsiteX0" fmla="*/ 1308224 w 2010296"/>
                  <a:gd name="connsiteY0" fmla="*/ 0 h 1949854"/>
                  <a:gd name="connsiteX1" fmla="*/ 1804664 w 2010296"/>
                  <a:gd name="connsiteY1" fmla="*/ 205632 h 1949854"/>
                  <a:gd name="connsiteX2" fmla="*/ 1804664 w 2010296"/>
                  <a:gd name="connsiteY2" fmla="*/ 1198512 h 1949854"/>
                  <a:gd name="connsiteX3" fmla="*/ 1694528 w 2010296"/>
                  <a:gd name="connsiteY3" fmla="*/ 1288476 h 1949854"/>
                  <a:gd name="connsiteX4" fmla="*/ 1645017 w 2010296"/>
                  <a:gd name="connsiteY4" fmla="*/ 1314530 h 1949854"/>
                  <a:gd name="connsiteX5" fmla="*/ 1646173 w 2010296"/>
                  <a:gd name="connsiteY5" fmla="*/ 1317151 h 1949854"/>
                  <a:gd name="connsiteX6" fmla="*/ 1623416 w 2010296"/>
                  <a:gd name="connsiteY6" fmla="*/ 1325898 h 1949854"/>
                  <a:gd name="connsiteX7" fmla="*/ 1572414 w 2010296"/>
                  <a:gd name="connsiteY7" fmla="*/ 1352736 h 1949854"/>
                  <a:gd name="connsiteX8" fmla="*/ 0 w 2010296"/>
                  <a:gd name="connsiteY8" fmla="*/ 1949854 h 1949854"/>
                  <a:gd name="connsiteX9" fmla="*/ 657560 w 2010296"/>
                  <a:gd name="connsiteY9" fmla="*/ 437882 h 1949854"/>
                  <a:gd name="connsiteX10" fmla="*/ 811784 w 2010296"/>
                  <a:gd name="connsiteY10" fmla="*/ 205632 h 1949854"/>
                  <a:gd name="connsiteX11" fmla="*/ 1308224 w 2010296"/>
                  <a:gd name="connsiteY11" fmla="*/ 0 h 194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0296" h="1949854">
                    <a:moveTo>
                      <a:pt x="1308224" y="0"/>
                    </a:moveTo>
                    <a:cubicBezTo>
                      <a:pt x="1487900" y="0"/>
                      <a:pt x="1667576" y="68544"/>
                      <a:pt x="1804664" y="205632"/>
                    </a:cubicBezTo>
                    <a:cubicBezTo>
                      <a:pt x="2078840" y="479809"/>
                      <a:pt x="2078840" y="924336"/>
                      <a:pt x="1804664" y="1198512"/>
                    </a:cubicBezTo>
                    <a:cubicBezTo>
                      <a:pt x="1770392" y="1232784"/>
                      <a:pt x="1733458" y="1262772"/>
                      <a:pt x="1694528" y="1288476"/>
                    </a:cubicBezTo>
                    <a:lnTo>
                      <a:pt x="1645017" y="1314530"/>
                    </a:lnTo>
                    <a:lnTo>
                      <a:pt x="1646173" y="1317151"/>
                    </a:lnTo>
                    <a:lnTo>
                      <a:pt x="1623416" y="1325898"/>
                    </a:lnTo>
                    <a:lnTo>
                      <a:pt x="1572414" y="1352736"/>
                    </a:lnTo>
                    <a:lnTo>
                      <a:pt x="0" y="1949854"/>
                    </a:lnTo>
                    <a:lnTo>
                      <a:pt x="657560" y="437882"/>
                    </a:lnTo>
                    <a:cubicBezTo>
                      <a:pt x="691832" y="353367"/>
                      <a:pt x="743240" y="274176"/>
                      <a:pt x="811784" y="205632"/>
                    </a:cubicBezTo>
                    <a:cubicBezTo>
                      <a:pt x="948872" y="68544"/>
                      <a:pt x="1128548" y="0"/>
                      <a:pt x="1308224" y="0"/>
                    </a:cubicBezTo>
                    <a:close/>
                  </a:path>
                </a:pathLst>
              </a:custGeom>
              <a:solidFill>
                <a:srgbClr val="E63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reeform: Shape 27">
                <a:extLst>
                  <a:ext uri="{FF2B5EF4-FFF2-40B4-BE49-F238E27FC236}">
                    <a16:creationId xmlns="" xmlns:a16="http://schemas.microsoft.com/office/drawing/2014/main" id="{23C3E46D-79B5-41F8-84CF-2D4C9DDAF79A}"/>
                  </a:ext>
                </a:extLst>
              </p:cNvPr>
              <p:cNvSpPr/>
              <p:nvPr/>
            </p:nvSpPr>
            <p:spPr>
              <a:xfrm>
                <a:off x="6768705" y="943607"/>
                <a:ext cx="509619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solidFill>
                <a:srgbClr val="F0EEEF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28">
                <a:extLst>
                  <a:ext uri="{FF2B5EF4-FFF2-40B4-BE49-F238E27FC236}">
                    <a16:creationId xmlns="" xmlns:a16="http://schemas.microsoft.com/office/drawing/2014/main" id="{98A6FBD1-A5EF-472C-B78A-A9A3EE75650E}"/>
                  </a:ext>
                </a:extLst>
              </p:cNvPr>
              <p:cNvSpPr/>
              <p:nvPr/>
            </p:nvSpPr>
            <p:spPr>
              <a:xfrm>
                <a:off x="6363116" y="1541547"/>
                <a:ext cx="288034" cy="286758"/>
              </a:xfrm>
              <a:custGeom>
                <a:avLst/>
                <a:gdLst>
                  <a:gd name="connsiteX0" fmla="*/ 247049 w 570584"/>
                  <a:gd name="connsiteY0" fmla="*/ 0 h 568055"/>
                  <a:gd name="connsiteX1" fmla="*/ 286255 w 570584"/>
                  <a:gd name="connsiteY1" fmla="*/ 21280 h 568055"/>
                  <a:gd name="connsiteX2" fmla="*/ 516250 w 570584"/>
                  <a:gd name="connsiteY2" fmla="*/ 251276 h 568055"/>
                  <a:gd name="connsiteX3" fmla="*/ 570584 w 570584"/>
                  <a:gd name="connsiteY3" fmla="*/ 351378 h 568055"/>
                  <a:gd name="connsiteX4" fmla="*/ 0 w 570584"/>
                  <a:gd name="connsiteY4" fmla="*/ 568055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584" h="568055">
                    <a:moveTo>
                      <a:pt x="247049" y="0"/>
                    </a:moveTo>
                    <a:lnTo>
                      <a:pt x="286255" y="21280"/>
                    </a:lnTo>
                    <a:cubicBezTo>
                      <a:pt x="376855" y="82489"/>
                      <a:pt x="455042" y="160676"/>
                      <a:pt x="516250" y="251276"/>
                    </a:cubicBezTo>
                    <a:lnTo>
                      <a:pt x="570584" y="351378"/>
                    </a:lnTo>
                    <a:lnTo>
                      <a:pt x="0" y="568055"/>
                    </a:lnTo>
                    <a:close/>
                  </a:path>
                </a:pathLst>
              </a:custGeom>
              <a:solidFill>
                <a:srgbClr val="152946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Freeform: Shape 29">
                <a:extLst>
                  <a:ext uri="{FF2B5EF4-FFF2-40B4-BE49-F238E27FC236}">
                    <a16:creationId xmlns="" xmlns:a16="http://schemas.microsoft.com/office/drawing/2014/main" id="{7A1AC2BC-8736-487E-B4FB-C3AB926226A0}"/>
                  </a:ext>
                </a:extLst>
              </p:cNvPr>
              <p:cNvSpPr/>
              <p:nvPr/>
            </p:nvSpPr>
            <p:spPr>
              <a:xfrm>
                <a:off x="6390721" y="1577563"/>
                <a:ext cx="1266780" cy="708820"/>
              </a:xfrm>
              <a:custGeom>
                <a:avLst/>
                <a:gdLst>
                  <a:gd name="connsiteX0" fmla="*/ 1807369 w 2509441"/>
                  <a:gd name="connsiteY0" fmla="*/ 0 h 1404144"/>
                  <a:gd name="connsiteX1" fmla="*/ 2509441 w 2509441"/>
                  <a:gd name="connsiteY1" fmla="*/ 702072 h 1404144"/>
                  <a:gd name="connsiteX2" fmla="*/ 1807369 w 2509441"/>
                  <a:gd name="connsiteY2" fmla="*/ 1404144 h 1404144"/>
                  <a:gd name="connsiteX3" fmla="*/ 1665877 w 2509441"/>
                  <a:gd name="connsiteY3" fmla="*/ 1389881 h 1404144"/>
                  <a:gd name="connsiteX4" fmla="*/ 1612445 w 2509441"/>
                  <a:gd name="connsiteY4" fmla="*/ 1373294 h 1404144"/>
                  <a:gd name="connsiteX5" fmla="*/ 1611409 w 2509441"/>
                  <a:gd name="connsiteY5" fmla="*/ 1375965 h 1404144"/>
                  <a:gd name="connsiteX6" fmla="*/ 1589133 w 2509441"/>
                  <a:gd name="connsiteY6" fmla="*/ 1366058 h 1404144"/>
                  <a:gd name="connsiteX7" fmla="*/ 1534091 w 2509441"/>
                  <a:gd name="connsiteY7" fmla="*/ 1348972 h 1404144"/>
                  <a:gd name="connsiteX8" fmla="*/ 1458702 w 2509441"/>
                  <a:gd name="connsiteY8" fmla="*/ 1308052 h 1404144"/>
                  <a:gd name="connsiteX9" fmla="*/ 0 w 2509441"/>
                  <a:gd name="connsiteY9" fmla="*/ 659334 h 1404144"/>
                  <a:gd name="connsiteX10" fmla="*/ 1432461 w 2509441"/>
                  <a:gd name="connsiteY10" fmla="*/ 110335 h 1404144"/>
                  <a:gd name="connsiteX11" fmla="*/ 1534091 w 2509441"/>
                  <a:gd name="connsiteY11" fmla="*/ 55172 h 1404144"/>
                  <a:gd name="connsiteX12" fmla="*/ 1807369 w 2509441"/>
                  <a:gd name="connsiteY12" fmla="*/ 0 h 1404144"/>
                  <a:gd name="connsiteX0" fmla="*/ 1807369 w 2509441"/>
                  <a:gd name="connsiteY0" fmla="*/ 0 h 1404144"/>
                  <a:gd name="connsiteX1" fmla="*/ 2509441 w 2509441"/>
                  <a:gd name="connsiteY1" fmla="*/ 702072 h 1404144"/>
                  <a:gd name="connsiteX2" fmla="*/ 1807369 w 2509441"/>
                  <a:gd name="connsiteY2" fmla="*/ 1404144 h 1404144"/>
                  <a:gd name="connsiteX3" fmla="*/ 1665877 w 2509441"/>
                  <a:gd name="connsiteY3" fmla="*/ 1389881 h 1404144"/>
                  <a:gd name="connsiteX4" fmla="*/ 1612445 w 2509441"/>
                  <a:gd name="connsiteY4" fmla="*/ 1373294 h 1404144"/>
                  <a:gd name="connsiteX5" fmla="*/ 1611409 w 2509441"/>
                  <a:gd name="connsiteY5" fmla="*/ 1375965 h 1404144"/>
                  <a:gd name="connsiteX6" fmla="*/ 1589133 w 2509441"/>
                  <a:gd name="connsiteY6" fmla="*/ 1366058 h 1404144"/>
                  <a:gd name="connsiteX7" fmla="*/ 1534091 w 2509441"/>
                  <a:gd name="connsiteY7" fmla="*/ 1348972 h 1404144"/>
                  <a:gd name="connsiteX8" fmla="*/ 1458702 w 2509441"/>
                  <a:gd name="connsiteY8" fmla="*/ 1308052 h 1404144"/>
                  <a:gd name="connsiteX9" fmla="*/ 0 w 2509441"/>
                  <a:gd name="connsiteY9" fmla="*/ 659334 h 1404144"/>
                  <a:gd name="connsiteX10" fmla="*/ 1534091 w 2509441"/>
                  <a:gd name="connsiteY10" fmla="*/ 55172 h 1404144"/>
                  <a:gd name="connsiteX11" fmla="*/ 1807369 w 2509441"/>
                  <a:gd name="connsiteY11" fmla="*/ 0 h 1404144"/>
                  <a:gd name="connsiteX0" fmla="*/ 1807369 w 2509441"/>
                  <a:gd name="connsiteY0" fmla="*/ 0 h 1404144"/>
                  <a:gd name="connsiteX1" fmla="*/ 2509441 w 2509441"/>
                  <a:gd name="connsiteY1" fmla="*/ 702072 h 1404144"/>
                  <a:gd name="connsiteX2" fmla="*/ 1807369 w 2509441"/>
                  <a:gd name="connsiteY2" fmla="*/ 1404144 h 1404144"/>
                  <a:gd name="connsiteX3" fmla="*/ 1665877 w 2509441"/>
                  <a:gd name="connsiteY3" fmla="*/ 1389881 h 1404144"/>
                  <a:gd name="connsiteX4" fmla="*/ 1612445 w 2509441"/>
                  <a:gd name="connsiteY4" fmla="*/ 1373294 h 1404144"/>
                  <a:gd name="connsiteX5" fmla="*/ 1611409 w 2509441"/>
                  <a:gd name="connsiteY5" fmla="*/ 1375965 h 1404144"/>
                  <a:gd name="connsiteX6" fmla="*/ 1589133 w 2509441"/>
                  <a:gd name="connsiteY6" fmla="*/ 1366058 h 1404144"/>
                  <a:gd name="connsiteX7" fmla="*/ 1534091 w 2509441"/>
                  <a:gd name="connsiteY7" fmla="*/ 1348972 h 1404144"/>
                  <a:gd name="connsiteX8" fmla="*/ 0 w 2509441"/>
                  <a:gd name="connsiteY8" fmla="*/ 659334 h 1404144"/>
                  <a:gd name="connsiteX9" fmla="*/ 1534091 w 2509441"/>
                  <a:gd name="connsiteY9" fmla="*/ 55172 h 1404144"/>
                  <a:gd name="connsiteX10" fmla="*/ 1807369 w 2509441"/>
                  <a:gd name="connsiteY10" fmla="*/ 0 h 140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9441" h="1404144">
                    <a:moveTo>
                      <a:pt x="1807369" y="0"/>
                    </a:moveTo>
                    <a:cubicBezTo>
                      <a:pt x="2195113" y="0"/>
                      <a:pt x="2509441" y="314328"/>
                      <a:pt x="2509441" y="702072"/>
                    </a:cubicBezTo>
                    <a:cubicBezTo>
                      <a:pt x="2509441" y="1089816"/>
                      <a:pt x="2195113" y="1404144"/>
                      <a:pt x="1807369" y="1404144"/>
                    </a:cubicBezTo>
                    <a:cubicBezTo>
                      <a:pt x="1758901" y="1404144"/>
                      <a:pt x="1711580" y="1399233"/>
                      <a:pt x="1665877" y="1389881"/>
                    </a:cubicBezTo>
                    <a:lnTo>
                      <a:pt x="1612445" y="1373294"/>
                    </a:lnTo>
                    <a:lnTo>
                      <a:pt x="1611409" y="1375965"/>
                    </a:lnTo>
                    <a:lnTo>
                      <a:pt x="1589133" y="1366058"/>
                    </a:lnTo>
                    <a:lnTo>
                      <a:pt x="1534091" y="1348972"/>
                    </a:lnTo>
                    <a:lnTo>
                      <a:pt x="0" y="659334"/>
                    </a:lnTo>
                    <a:lnTo>
                      <a:pt x="1534091" y="55172"/>
                    </a:lnTo>
                    <a:cubicBezTo>
                      <a:pt x="1618086" y="19645"/>
                      <a:pt x="1710433" y="0"/>
                      <a:pt x="1807369" y="0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30">
                <a:extLst>
                  <a:ext uri="{FF2B5EF4-FFF2-40B4-BE49-F238E27FC236}">
                    <a16:creationId xmlns="" xmlns:a16="http://schemas.microsoft.com/office/drawing/2014/main" id="{4A64C231-B178-403C-BA4E-DA0F2C913388}"/>
                  </a:ext>
                </a:extLst>
              </p:cNvPr>
              <p:cNvSpPr/>
              <p:nvPr/>
            </p:nvSpPr>
            <p:spPr>
              <a:xfrm>
                <a:off x="7048282" y="1677163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31">
                <a:extLst>
                  <a:ext uri="{FF2B5EF4-FFF2-40B4-BE49-F238E27FC236}">
                    <a16:creationId xmlns="" xmlns:a16="http://schemas.microsoft.com/office/drawing/2014/main" id="{4CAE9D98-150D-4CDF-AC49-1F13993440A4}"/>
                  </a:ext>
                </a:extLst>
              </p:cNvPr>
              <p:cNvSpPr/>
              <p:nvPr/>
            </p:nvSpPr>
            <p:spPr>
              <a:xfrm>
                <a:off x="6390721" y="1796317"/>
                <a:ext cx="306412" cy="241917"/>
              </a:xfrm>
              <a:custGeom>
                <a:avLst/>
                <a:gdLst>
                  <a:gd name="connsiteX0" fmla="*/ 573840 w 606990"/>
                  <a:gd name="connsiteY0" fmla="*/ 0 h 479228"/>
                  <a:gd name="connsiteX1" fmla="*/ 589691 w 606990"/>
                  <a:gd name="connsiteY1" fmla="*/ 51064 h 479228"/>
                  <a:gd name="connsiteX2" fmla="*/ 606990 w 606990"/>
                  <a:gd name="connsiteY2" fmla="*/ 222671 h 479228"/>
                  <a:gd name="connsiteX3" fmla="*/ 589691 w 606990"/>
                  <a:gd name="connsiteY3" fmla="*/ 394278 h 479228"/>
                  <a:gd name="connsiteX4" fmla="*/ 563321 w 606990"/>
                  <a:gd name="connsiteY4" fmla="*/ 479228 h 479228"/>
                  <a:gd name="connsiteX5" fmla="*/ 0 w 606990"/>
                  <a:gd name="connsiteY5" fmla="*/ 225992 h 47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990" h="479228">
                    <a:moveTo>
                      <a:pt x="573840" y="0"/>
                    </a:moveTo>
                    <a:lnTo>
                      <a:pt x="589691" y="51064"/>
                    </a:lnTo>
                    <a:cubicBezTo>
                      <a:pt x="601034" y="106495"/>
                      <a:pt x="606990" y="163887"/>
                      <a:pt x="606990" y="222671"/>
                    </a:cubicBezTo>
                    <a:cubicBezTo>
                      <a:pt x="606990" y="281455"/>
                      <a:pt x="601034" y="338848"/>
                      <a:pt x="589691" y="394278"/>
                    </a:cubicBezTo>
                    <a:lnTo>
                      <a:pt x="563321" y="479228"/>
                    </a:lnTo>
                    <a:lnTo>
                      <a:pt x="0" y="225992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Freeform: Shape 32">
                <a:extLst>
                  <a:ext uri="{FF2B5EF4-FFF2-40B4-BE49-F238E27FC236}">
                    <a16:creationId xmlns="" xmlns:a16="http://schemas.microsoft.com/office/drawing/2014/main" id="{A4A73848-65E5-4E26-9A6D-03FD3252C1A4}"/>
                  </a:ext>
                </a:extLst>
              </p:cNvPr>
              <p:cNvSpPr/>
              <p:nvPr/>
            </p:nvSpPr>
            <p:spPr>
              <a:xfrm>
                <a:off x="6353436" y="1997396"/>
                <a:ext cx="984298" cy="1014809"/>
              </a:xfrm>
              <a:custGeom>
                <a:avLst/>
                <a:gdLst>
                  <a:gd name="connsiteX0" fmla="*/ 0 w 1949855"/>
                  <a:gd name="connsiteY0" fmla="*/ 0 h 2010296"/>
                  <a:gd name="connsiteX1" fmla="*/ 1401099 w 1949855"/>
                  <a:gd name="connsiteY1" fmla="*/ 624701 h 2010296"/>
                  <a:gd name="connsiteX2" fmla="*/ 1511973 w 1949855"/>
                  <a:gd name="connsiteY2" fmla="*/ 657560 h 2010296"/>
                  <a:gd name="connsiteX3" fmla="*/ 1744223 w 1949855"/>
                  <a:gd name="connsiteY3" fmla="*/ 811784 h 2010296"/>
                  <a:gd name="connsiteX4" fmla="*/ 1744223 w 1949855"/>
                  <a:gd name="connsiteY4" fmla="*/ 1804664 h 2010296"/>
                  <a:gd name="connsiteX5" fmla="*/ 751343 w 1949855"/>
                  <a:gd name="connsiteY5" fmla="*/ 1804664 h 2010296"/>
                  <a:gd name="connsiteX6" fmla="*/ 661379 w 1949855"/>
                  <a:gd name="connsiteY6" fmla="*/ 1694528 h 2010296"/>
                  <a:gd name="connsiteX7" fmla="*/ 635325 w 1949855"/>
                  <a:gd name="connsiteY7" fmla="*/ 1645017 h 2010296"/>
                  <a:gd name="connsiteX8" fmla="*/ 632703 w 1949855"/>
                  <a:gd name="connsiteY8" fmla="*/ 1646174 h 2010296"/>
                  <a:gd name="connsiteX9" fmla="*/ 623954 w 1949855"/>
                  <a:gd name="connsiteY9" fmla="*/ 1623410 h 2010296"/>
                  <a:gd name="connsiteX10" fmla="*/ 597118 w 1949855"/>
                  <a:gd name="connsiteY10" fmla="*/ 1572414 h 2010296"/>
                  <a:gd name="connsiteX11" fmla="*/ 572748 w 1949855"/>
                  <a:gd name="connsiteY11" fmla="*/ 1490182 h 2010296"/>
                  <a:gd name="connsiteX0" fmla="*/ 0 w 1949855"/>
                  <a:gd name="connsiteY0" fmla="*/ 0 h 2010296"/>
                  <a:gd name="connsiteX1" fmla="*/ 1511973 w 1949855"/>
                  <a:gd name="connsiteY1" fmla="*/ 657560 h 2010296"/>
                  <a:gd name="connsiteX2" fmla="*/ 1744223 w 1949855"/>
                  <a:gd name="connsiteY2" fmla="*/ 811784 h 2010296"/>
                  <a:gd name="connsiteX3" fmla="*/ 1744223 w 1949855"/>
                  <a:gd name="connsiteY3" fmla="*/ 1804664 h 2010296"/>
                  <a:gd name="connsiteX4" fmla="*/ 751343 w 1949855"/>
                  <a:gd name="connsiteY4" fmla="*/ 1804664 h 2010296"/>
                  <a:gd name="connsiteX5" fmla="*/ 661379 w 1949855"/>
                  <a:gd name="connsiteY5" fmla="*/ 1694528 h 2010296"/>
                  <a:gd name="connsiteX6" fmla="*/ 635325 w 1949855"/>
                  <a:gd name="connsiteY6" fmla="*/ 1645017 h 2010296"/>
                  <a:gd name="connsiteX7" fmla="*/ 632703 w 1949855"/>
                  <a:gd name="connsiteY7" fmla="*/ 1646174 h 2010296"/>
                  <a:gd name="connsiteX8" fmla="*/ 623954 w 1949855"/>
                  <a:gd name="connsiteY8" fmla="*/ 1623410 h 2010296"/>
                  <a:gd name="connsiteX9" fmla="*/ 597118 w 1949855"/>
                  <a:gd name="connsiteY9" fmla="*/ 1572414 h 2010296"/>
                  <a:gd name="connsiteX10" fmla="*/ 572748 w 1949855"/>
                  <a:gd name="connsiteY10" fmla="*/ 1490182 h 2010296"/>
                  <a:gd name="connsiteX11" fmla="*/ 0 w 1949855"/>
                  <a:gd name="connsiteY11" fmla="*/ 0 h 2010296"/>
                  <a:gd name="connsiteX0" fmla="*/ 0 w 1949855"/>
                  <a:gd name="connsiteY0" fmla="*/ 0 h 2010296"/>
                  <a:gd name="connsiteX1" fmla="*/ 1511973 w 1949855"/>
                  <a:gd name="connsiteY1" fmla="*/ 657560 h 2010296"/>
                  <a:gd name="connsiteX2" fmla="*/ 1744223 w 1949855"/>
                  <a:gd name="connsiteY2" fmla="*/ 811784 h 2010296"/>
                  <a:gd name="connsiteX3" fmla="*/ 1744223 w 1949855"/>
                  <a:gd name="connsiteY3" fmla="*/ 1804664 h 2010296"/>
                  <a:gd name="connsiteX4" fmla="*/ 751343 w 1949855"/>
                  <a:gd name="connsiteY4" fmla="*/ 1804664 h 2010296"/>
                  <a:gd name="connsiteX5" fmla="*/ 661379 w 1949855"/>
                  <a:gd name="connsiteY5" fmla="*/ 1694528 h 2010296"/>
                  <a:gd name="connsiteX6" fmla="*/ 635325 w 1949855"/>
                  <a:gd name="connsiteY6" fmla="*/ 1645017 h 2010296"/>
                  <a:gd name="connsiteX7" fmla="*/ 632703 w 1949855"/>
                  <a:gd name="connsiteY7" fmla="*/ 1646174 h 2010296"/>
                  <a:gd name="connsiteX8" fmla="*/ 623954 w 1949855"/>
                  <a:gd name="connsiteY8" fmla="*/ 1623410 h 2010296"/>
                  <a:gd name="connsiteX9" fmla="*/ 597118 w 1949855"/>
                  <a:gd name="connsiteY9" fmla="*/ 1572414 h 2010296"/>
                  <a:gd name="connsiteX10" fmla="*/ 0 w 1949855"/>
                  <a:gd name="connsiteY10" fmla="*/ 0 h 201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9855" h="2010296">
                    <a:moveTo>
                      <a:pt x="0" y="0"/>
                    </a:moveTo>
                    <a:lnTo>
                      <a:pt x="1511973" y="657560"/>
                    </a:lnTo>
                    <a:cubicBezTo>
                      <a:pt x="1596488" y="691832"/>
                      <a:pt x="1675679" y="743240"/>
                      <a:pt x="1744223" y="811784"/>
                    </a:cubicBezTo>
                    <a:cubicBezTo>
                      <a:pt x="2018399" y="1085960"/>
                      <a:pt x="2018399" y="1530487"/>
                      <a:pt x="1744223" y="1804664"/>
                    </a:cubicBezTo>
                    <a:cubicBezTo>
                      <a:pt x="1470047" y="2078840"/>
                      <a:pt x="1025520" y="2078840"/>
                      <a:pt x="751343" y="1804664"/>
                    </a:cubicBezTo>
                    <a:cubicBezTo>
                      <a:pt x="717071" y="1770392"/>
                      <a:pt x="687083" y="1733458"/>
                      <a:pt x="661379" y="1694528"/>
                    </a:cubicBezTo>
                    <a:lnTo>
                      <a:pt x="635325" y="1645017"/>
                    </a:lnTo>
                    <a:lnTo>
                      <a:pt x="632703" y="1646174"/>
                    </a:lnTo>
                    <a:lnTo>
                      <a:pt x="623954" y="1623410"/>
                    </a:lnTo>
                    <a:lnTo>
                      <a:pt x="597118" y="15724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3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33">
                <a:extLst>
                  <a:ext uri="{FF2B5EF4-FFF2-40B4-BE49-F238E27FC236}">
                    <a16:creationId xmlns="" xmlns:a16="http://schemas.microsoft.com/office/drawing/2014/main" id="{BB113003-E44E-41EE-BF4A-07CFF0687E23}"/>
                  </a:ext>
                </a:extLst>
              </p:cNvPr>
              <p:cNvSpPr/>
              <p:nvPr/>
            </p:nvSpPr>
            <p:spPr>
              <a:xfrm>
                <a:off x="6728514" y="2402986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34">
                <a:extLst>
                  <a:ext uri="{FF2B5EF4-FFF2-40B4-BE49-F238E27FC236}">
                    <a16:creationId xmlns="" xmlns:a16="http://schemas.microsoft.com/office/drawing/2014/main" id="{9391F1D2-564D-46BA-A056-6ED269C3C99A}"/>
                  </a:ext>
                </a:extLst>
              </p:cNvPr>
              <p:cNvSpPr/>
              <p:nvPr/>
            </p:nvSpPr>
            <p:spPr>
              <a:xfrm>
                <a:off x="6353436" y="1997396"/>
                <a:ext cx="285263" cy="291386"/>
              </a:xfrm>
              <a:custGeom>
                <a:avLst/>
                <a:gdLst>
                  <a:gd name="connsiteX0" fmla="*/ 0 w 565096"/>
                  <a:gd name="connsiteY0" fmla="*/ 0 h 577223"/>
                  <a:gd name="connsiteX1" fmla="*/ 565096 w 565096"/>
                  <a:gd name="connsiteY1" fmla="*/ 245761 h 577223"/>
                  <a:gd name="connsiteX2" fmla="*/ 535428 w 565096"/>
                  <a:gd name="connsiteY2" fmla="*/ 300420 h 577223"/>
                  <a:gd name="connsiteX3" fmla="*/ 305433 w 565096"/>
                  <a:gd name="connsiteY3" fmla="*/ 530416 h 577223"/>
                  <a:gd name="connsiteX4" fmla="*/ 219198 w 565096"/>
                  <a:gd name="connsiteY4" fmla="*/ 577223 h 57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096" h="577223">
                    <a:moveTo>
                      <a:pt x="0" y="0"/>
                    </a:moveTo>
                    <a:lnTo>
                      <a:pt x="565096" y="245761"/>
                    </a:lnTo>
                    <a:lnTo>
                      <a:pt x="535428" y="300420"/>
                    </a:lnTo>
                    <a:cubicBezTo>
                      <a:pt x="474220" y="391021"/>
                      <a:pt x="396033" y="469208"/>
                      <a:pt x="305433" y="530416"/>
                    </a:cubicBezTo>
                    <a:lnTo>
                      <a:pt x="219198" y="577223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35">
                <a:extLst>
                  <a:ext uri="{FF2B5EF4-FFF2-40B4-BE49-F238E27FC236}">
                    <a16:creationId xmlns="" xmlns:a16="http://schemas.microsoft.com/office/drawing/2014/main" id="{3CA4E2D4-B0C3-4EB5-9E51-AF868CD76BEB}"/>
                  </a:ext>
                </a:extLst>
              </p:cNvPr>
              <p:cNvSpPr/>
              <p:nvPr/>
            </p:nvSpPr>
            <p:spPr>
              <a:xfrm>
                <a:off x="5894557" y="2032153"/>
                <a:ext cx="708820" cy="1266779"/>
              </a:xfrm>
              <a:custGeom>
                <a:avLst/>
                <a:gdLst>
                  <a:gd name="connsiteX0" fmla="*/ 744810 w 1404144"/>
                  <a:gd name="connsiteY0" fmla="*/ 0 h 2509440"/>
                  <a:gd name="connsiteX1" fmla="*/ 1292679 w 1404144"/>
                  <a:gd name="connsiteY1" fmla="*/ 1429512 h 2509440"/>
                  <a:gd name="connsiteX2" fmla="*/ 1334912 w 1404144"/>
                  <a:gd name="connsiteY2" fmla="*/ 1502991 h 2509440"/>
                  <a:gd name="connsiteX3" fmla="*/ 1404144 w 1404144"/>
                  <a:gd name="connsiteY3" fmla="*/ 1807368 h 2509440"/>
                  <a:gd name="connsiteX4" fmla="*/ 702072 w 1404144"/>
                  <a:gd name="connsiteY4" fmla="*/ 2509440 h 2509440"/>
                  <a:gd name="connsiteX5" fmla="*/ 0 w 1404144"/>
                  <a:gd name="connsiteY5" fmla="*/ 1807368 h 2509440"/>
                  <a:gd name="connsiteX6" fmla="*/ 10965 w 1404144"/>
                  <a:gd name="connsiteY6" fmla="*/ 1683090 h 2509440"/>
                  <a:gd name="connsiteX7" fmla="*/ 30124 w 1404144"/>
                  <a:gd name="connsiteY7" fmla="*/ 1612163 h 2509440"/>
                  <a:gd name="connsiteX8" fmla="*/ 28179 w 1404144"/>
                  <a:gd name="connsiteY8" fmla="*/ 1611409 h 2509440"/>
                  <a:gd name="connsiteX9" fmla="*/ 33653 w 1404144"/>
                  <a:gd name="connsiteY9" fmla="*/ 1599100 h 2509440"/>
                  <a:gd name="connsiteX10" fmla="*/ 42601 w 1404144"/>
                  <a:gd name="connsiteY10" fmla="*/ 1565972 h 2509440"/>
                  <a:gd name="connsiteX11" fmla="*/ 93016 w 1404144"/>
                  <a:gd name="connsiteY11" fmla="*/ 1457907 h 2509440"/>
                  <a:gd name="connsiteX12" fmla="*/ 102586 w 1404144"/>
                  <a:gd name="connsiteY12" fmla="*/ 1444096 h 2509440"/>
                  <a:gd name="connsiteX0" fmla="*/ 744810 w 1404144"/>
                  <a:gd name="connsiteY0" fmla="*/ 0 h 2509440"/>
                  <a:gd name="connsiteX1" fmla="*/ 1334912 w 1404144"/>
                  <a:gd name="connsiteY1" fmla="*/ 1502991 h 2509440"/>
                  <a:gd name="connsiteX2" fmla="*/ 1404144 w 1404144"/>
                  <a:gd name="connsiteY2" fmla="*/ 1807368 h 2509440"/>
                  <a:gd name="connsiteX3" fmla="*/ 702072 w 1404144"/>
                  <a:gd name="connsiteY3" fmla="*/ 2509440 h 2509440"/>
                  <a:gd name="connsiteX4" fmla="*/ 0 w 1404144"/>
                  <a:gd name="connsiteY4" fmla="*/ 1807368 h 2509440"/>
                  <a:gd name="connsiteX5" fmla="*/ 10965 w 1404144"/>
                  <a:gd name="connsiteY5" fmla="*/ 1683090 h 2509440"/>
                  <a:gd name="connsiteX6" fmla="*/ 30124 w 1404144"/>
                  <a:gd name="connsiteY6" fmla="*/ 1612163 h 2509440"/>
                  <a:gd name="connsiteX7" fmla="*/ 28179 w 1404144"/>
                  <a:gd name="connsiteY7" fmla="*/ 1611409 h 2509440"/>
                  <a:gd name="connsiteX8" fmla="*/ 33653 w 1404144"/>
                  <a:gd name="connsiteY8" fmla="*/ 1599100 h 2509440"/>
                  <a:gd name="connsiteX9" fmla="*/ 42601 w 1404144"/>
                  <a:gd name="connsiteY9" fmla="*/ 1565972 h 2509440"/>
                  <a:gd name="connsiteX10" fmla="*/ 93016 w 1404144"/>
                  <a:gd name="connsiteY10" fmla="*/ 1457907 h 2509440"/>
                  <a:gd name="connsiteX11" fmla="*/ 102586 w 1404144"/>
                  <a:gd name="connsiteY11" fmla="*/ 1444096 h 2509440"/>
                  <a:gd name="connsiteX12" fmla="*/ 744810 w 1404144"/>
                  <a:gd name="connsiteY12" fmla="*/ 0 h 2509440"/>
                  <a:gd name="connsiteX0" fmla="*/ 744810 w 1404144"/>
                  <a:gd name="connsiteY0" fmla="*/ 0 h 2509440"/>
                  <a:gd name="connsiteX1" fmla="*/ 1334912 w 1404144"/>
                  <a:gd name="connsiteY1" fmla="*/ 1502991 h 2509440"/>
                  <a:gd name="connsiteX2" fmla="*/ 1404144 w 1404144"/>
                  <a:gd name="connsiteY2" fmla="*/ 1807368 h 2509440"/>
                  <a:gd name="connsiteX3" fmla="*/ 702072 w 1404144"/>
                  <a:gd name="connsiteY3" fmla="*/ 2509440 h 2509440"/>
                  <a:gd name="connsiteX4" fmla="*/ 0 w 1404144"/>
                  <a:gd name="connsiteY4" fmla="*/ 1807368 h 2509440"/>
                  <a:gd name="connsiteX5" fmla="*/ 10965 w 1404144"/>
                  <a:gd name="connsiteY5" fmla="*/ 1683090 h 2509440"/>
                  <a:gd name="connsiteX6" fmla="*/ 30124 w 1404144"/>
                  <a:gd name="connsiteY6" fmla="*/ 1612163 h 2509440"/>
                  <a:gd name="connsiteX7" fmla="*/ 28179 w 1404144"/>
                  <a:gd name="connsiteY7" fmla="*/ 1611409 h 2509440"/>
                  <a:gd name="connsiteX8" fmla="*/ 33653 w 1404144"/>
                  <a:gd name="connsiteY8" fmla="*/ 1599100 h 2509440"/>
                  <a:gd name="connsiteX9" fmla="*/ 42601 w 1404144"/>
                  <a:gd name="connsiteY9" fmla="*/ 1565972 h 2509440"/>
                  <a:gd name="connsiteX10" fmla="*/ 93016 w 1404144"/>
                  <a:gd name="connsiteY10" fmla="*/ 1457907 h 2509440"/>
                  <a:gd name="connsiteX11" fmla="*/ 744810 w 1404144"/>
                  <a:gd name="connsiteY11" fmla="*/ 0 h 250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4144" h="2509440">
                    <a:moveTo>
                      <a:pt x="744810" y="0"/>
                    </a:moveTo>
                    <a:lnTo>
                      <a:pt x="1334912" y="1502991"/>
                    </a:lnTo>
                    <a:cubicBezTo>
                      <a:pt x="1379280" y="1595070"/>
                      <a:pt x="1404144" y="1698315"/>
                      <a:pt x="1404144" y="1807368"/>
                    </a:cubicBezTo>
                    <a:cubicBezTo>
                      <a:pt x="1404144" y="2195112"/>
                      <a:pt x="1089816" y="2509440"/>
                      <a:pt x="702072" y="2509440"/>
                    </a:cubicBezTo>
                    <a:cubicBezTo>
                      <a:pt x="314328" y="2509440"/>
                      <a:pt x="0" y="2195112"/>
                      <a:pt x="0" y="1807368"/>
                    </a:cubicBezTo>
                    <a:cubicBezTo>
                      <a:pt x="0" y="1764959"/>
                      <a:pt x="3760" y="1723428"/>
                      <a:pt x="10965" y="1683090"/>
                    </a:cubicBezTo>
                    <a:lnTo>
                      <a:pt x="30124" y="1612163"/>
                    </a:lnTo>
                    <a:lnTo>
                      <a:pt x="28179" y="1611409"/>
                    </a:lnTo>
                    <a:lnTo>
                      <a:pt x="33653" y="1599100"/>
                    </a:lnTo>
                    <a:lnTo>
                      <a:pt x="42601" y="1565972"/>
                    </a:lnTo>
                    <a:cubicBezTo>
                      <a:pt x="56382" y="1528337"/>
                      <a:pt x="73292" y="1492210"/>
                      <a:pt x="93016" y="1457907"/>
                    </a:cubicBezTo>
                    <a:lnTo>
                      <a:pt x="744810" y="0"/>
                    </a:lnTo>
                    <a:close/>
                  </a:path>
                </a:pathLst>
              </a:custGeom>
              <a:solidFill>
                <a:srgbClr val="6F7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36">
                <a:extLst>
                  <a:ext uri="{FF2B5EF4-FFF2-40B4-BE49-F238E27FC236}">
                    <a16:creationId xmlns="" xmlns:a16="http://schemas.microsoft.com/office/drawing/2014/main" id="{BFDFF547-23C4-47DC-BA03-32A7FD22EF89}"/>
                  </a:ext>
                </a:extLst>
              </p:cNvPr>
              <p:cNvSpPr/>
              <p:nvPr/>
            </p:nvSpPr>
            <p:spPr>
              <a:xfrm>
                <a:off x="5994157" y="2689714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37">
                <a:extLst>
                  <a:ext uri="{FF2B5EF4-FFF2-40B4-BE49-F238E27FC236}">
                    <a16:creationId xmlns="" xmlns:a16="http://schemas.microsoft.com/office/drawing/2014/main" id="{23B100FE-E7A1-4DAE-B167-445D9E6532A0}"/>
                  </a:ext>
                </a:extLst>
              </p:cNvPr>
              <p:cNvSpPr/>
              <p:nvPr/>
            </p:nvSpPr>
            <p:spPr>
              <a:xfrm>
                <a:off x="6142722" y="2032153"/>
                <a:ext cx="241055" cy="306411"/>
              </a:xfrm>
              <a:custGeom>
                <a:avLst/>
                <a:gdLst>
                  <a:gd name="connsiteX0" fmla="*/ 253205 w 477520"/>
                  <a:gd name="connsiteY0" fmla="*/ 0 h 606989"/>
                  <a:gd name="connsiteX1" fmla="*/ 477520 w 477520"/>
                  <a:gd name="connsiteY1" fmla="*/ 571329 h 606989"/>
                  <a:gd name="connsiteX2" fmla="*/ 418371 w 477520"/>
                  <a:gd name="connsiteY2" fmla="*/ 589690 h 606989"/>
                  <a:gd name="connsiteX3" fmla="*/ 246764 w 477520"/>
                  <a:gd name="connsiteY3" fmla="*/ 606989 h 606989"/>
                  <a:gd name="connsiteX4" fmla="*/ 75157 w 477520"/>
                  <a:gd name="connsiteY4" fmla="*/ 589690 h 606989"/>
                  <a:gd name="connsiteX5" fmla="*/ 0 w 477520"/>
                  <a:gd name="connsiteY5" fmla="*/ 566360 h 60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520" h="606989">
                    <a:moveTo>
                      <a:pt x="253205" y="0"/>
                    </a:moveTo>
                    <a:lnTo>
                      <a:pt x="477520" y="571329"/>
                    </a:lnTo>
                    <a:lnTo>
                      <a:pt x="418371" y="589690"/>
                    </a:lnTo>
                    <a:cubicBezTo>
                      <a:pt x="362941" y="601033"/>
                      <a:pt x="305548" y="606989"/>
                      <a:pt x="246764" y="606989"/>
                    </a:cubicBezTo>
                    <a:cubicBezTo>
                      <a:pt x="187980" y="606989"/>
                      <a:pt x="130588" y="601033"/>
                      <a:pt x="75157" y="589690"/>
                    </a:cubicBezTo>
                    <a:lnTo>
                      <a:pt x="0" y="56636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Freeform: Shape 38">
                <a:extLst>
                  <a:ext uri="{FF2B5EF4-FFF2-40B4-BE49-F238E27FC236}">
                    <a16:creationId xmlns="" xmlns:a16="http://schemas.microsoft.com/office/drawing/2014/main" id="{17A5FF47-3621-4D66-B767-CABB4B3D3938}"/>
                  </a:ext>
                </a:extLst>
              </p:cNvPr>
              <p:cNvSpPr/>
              <p:nvPr/>
            </p:nvSpPr>
            <p:spPr>
              <a:xfrm>
                <a:off x="5164486" y="1998039"/>
                <a:ext cx="1014808" cy="984298"/>
              </a:xfrm>
              <a:custGeom>
                <a:avLst/>
                <a:gdLst>
                  <a:gd name="connsiteX0" fmla="*/ 2010295 w 2010295"/>
                  <a:gd name="connsiteY0" fmla="*/ 0 h 1949854"/>
                  <a:gd name="connsiteX1" fmla="*/ 1386878 w 2010295"/>
                  <a:gd name="connsiteY1" fmla="*/ 1398222 h 1949854"/>
                  <a:gd name="connsiteX2" fmla="*/ 1364785 w 2010295"/>
                  <a:gd name="connsiteY2" fmla="*/ 1480040 h 1949854"/>
                  <a:gd name="connsiteX3" fmla="*/ 1198512 w 2010295"/>
                  <a:gd name="connsiteY3" fmla="*/ 1744222 h 1949854"/>
                  <a:gd name="connsiteX4" fmla="*/ 205632 w 2010295"/>
                  <a:gd name="connsiteY4" fmla="*/ 1744222 h 1949854"/>
                  <a:gd name="connsiteX5" fmla="*/ 205632 w 2010295"/>
                  <a:gd name="connsiteY5" fmla="*/ 751342 h 1949854"/>
                  <a:gd name="connsiteX6" fmla="*/ 315767 w 2010295"/>
                  <a:gd name="connsiteY6" fmla="*/ 661378 h 1949854"/>
                  <a:gd name="connsiteX7" fmla="*/ 365278 w 2010295"/>
                  <a:gd name="connsiteY7" fmla="*/ 635324 h 1949854"/>
                  <a:gd name="connsiteX8" fmla="*/ 364122 w 2010295"/>
                  <a:gd name="connsiteY8" fmla="*/ 632703 h 1949854"/>
                  <a:gd name="connsiteX9" fmla="*/ 386882 w 2010295"/>
                  <a:gd name="connsiteY9" fmla="*/ 623955 h 1949854"/>
                  <a:gd name="connsiteX10" fmla="*/ 437881 w 2010295"/>
                  <a:gd name="connsiteY10" fmla="*/ 597118 h 1949854"/>
                  <a:gd name="connsiteX11" fmla="*/ 520119 w 2010295"/>
                  <a:gd name="connsiteY11" fmla="*/ 572746 h 1949854"/>
                  <a:gd name="connsiteX0" fmla="*/ 2010295 w 2010295"/>
                  <a:gd name="connsiteY0" fmla="*/ 0 h 1949854"/>
                  <a:gd name="connsiteX1" fmla="*/ 1364785 w 2010295"/>
                  <a:gd name="connsiteY1" fmla="*/ 1480040 h 1949854"/>
                  <a:gd name="connsiteX2" fmla="*/ 1198512 w 2010295"/>
                  <a:gd name="connsiteY2" fmla="*/ 1744222 h 1949854"/>
                  <a:gd name="connsiteX3" fmla="*/ 205632 w 2010295"/>
                  <a:gd name="connsiteY3" fmla="*/ 1744222 h 1949854"/>
                  <a:gd name="connsiteX4" fmla="*/ 205632 w 2010295"/>
                  <a:gd name="connsiteY4" fmla="*/ 751342 h 1949854"/>
                  <a:gd name="connsiteX5" fmla="*/ 315767 w 2010295"/>
                  <a:gd name="connsiteY5" fmla="*/ 661378 h 1949854"/>
                  <a:gd name="connsiteX6" fmla="*/ 365278 w 2010295"/>
                  <a:gd name="connsiteY6" fmla="*/ 635324 h 1949854"/>
                  <a:gd name="connsiteX7" fmla="*/ 364122 w 2010295"/>
                  <a:gd name="connsiteY7" fmla="*/ 632703 h 1949854"/>
                  <a:gd name="connsiteX8" fmla="*/ 386882 w 2010295"/>
                  <a:gd name="connsiteY8" fmla="*/ 623955 h 1949854"/>
                  <a:gd name="connsiteX9" fmla="*/ 437881 w 2010295"/>
                  <a:gd name="connsiteY9" fmla="*/ 597118 h 1949854"/>
                  <a:gd name="connsiteX10" fmla="*/ 520119 w 2010295"/>
                  <a:gd name="connsiteY10" fmla="*/ 572746 h 1949854"/>
                  <a:gd name="connsiteX11" fmla="*/ 2010295 w 2010295"/>
                  <a:gd name="connsiteY11" fmla="*/ 0 h 1949854"/>
                  <a:gd name="connsiteX0" fmla="*/ 2010295 w 2010295"/>
                  <a:gd name="connsiteY0" fmla="*/ 0 h 1949854"/>
                  <a:gd name="connsiteX1" fmla="*/ 1364785 w 2010295"/>
                  <a:gd name="connsiteY1" fmla="*/ 1480040 h 1949854"/>
                  <a:gd name="connsiteX2" fmla="*/ 1198512 w 2010295"/>
                  <a:gd name="connsiteY2" fmla="*/ 1744222 h 1949854"/>
                  <a:gd name="connsiteX3" fmla="*/ 205632 w 2010295"/>
                  <a:gd name="connsiteY3" fmla="*/ 1744222 h 1949854"/>
                  <a:gd name="connsiteX4" fmla="*/ 205632 w 2010295"/>
                  <a:gd name="connsiteY4" fmla="*/ 751342 h 1949854"/>
                  <a:gd name="connsiteX5" fmla="*/ 315767 w 2010295"/>
                  <a:gd name="connsiteY5" fmla="*/ 661378 h 1949854"/>
                  <a:gd name="connsiteX6" fmla="*/ 365278 w 2010295"/>
                  <a:gd name="connsiteY6" fmla="*/ 635324 h 1949854"/>
                  <a:gd name="connsiteX7" fmla="*/ 364122 w 2010295"/>
                  <a:gd name="connsiteY7" fmla="*/ 632703 h 1949854"/>
                  <a:gd name="connsiteX8" fmla="*/ 386882 w 2010295"/>
                  <a:gd name="connsiteY8" fmla="*/ 623955 h 1949854"/>
                  <a:gd name="connsiteX9" fmla="*/ 437881 w 2010295"/>
                  <a:gd name="connsiteY9" fmla="*/ 597118 h 1949854"/>
                  <a:gd name="connsiteX10" fmla="*/ 2010295 w 2010295"/>
                  <a:gd name="connsiteY10" fmla="*/ 0 h 194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0295" h="1949854">
                    <a:moveTo>
                      <a:pt x="2010295" y="0"/>
                    </a:moveTo>
                    <a:lnTo>
                      <a:pt x="1364785" y="1480040"/>
                    </a:lnTo>
                    <a:cubicBezTo>
                      <a:pt x="1331048" y="1576523"/>
                      <a:pt x="1275624" y="1667110"/>
                      <a:pt x="1198512" y="1744222"/>
                    </a:cubicBezTo>
                    <a:cubicBezTo>
                      <a:pt x="924335" y="2018398"/>
                      <a:pt x="479808" y="2018398"/>
                      <a:pt x="205632" y="1744222"/>
                    </a:cubicBezTo>
                    <a:cubicBezTo>
                      <a:pt x="-68545" y="1470046"/>
                      <a:pt x="-68545" y="1025519"/>
                      <a:pt x="205632" y="751342"/>
                    </a:cubicBezTo>
                    <a:cubicBezTo>
                      <a:pt x="239904" y="717070"/>
                      <a:pt x="276837" y="687082"/>
                      <a:pt x="315767" y="661378"/>
                    </a:cubicBezTo>
                    <a:lnTo>
                      <a:pt x="365278" y="635324"/>
                    </a:lnTo>
                    <a:lnTo>
                      <a:pt x="364122" y="632703"/>
                    </a:lnTo>
                    <a:lnTo>
                      <a:pt x="386882" y="623955"/>
                    </a:lnTo>
                    <a:lnTo>
                      <a:pt x="437881" y="597118"/>
                    </a:lnTo>
                    <a:lnTo>
                      <a:pt x="2010295" y="0"/>
                    </a:lnTo>
                    <a:close/>
                  </a:path>
                </a:pathLst>
              </a:custGeom>
              <a:solidFill>
                <a:srgbClr val="E23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39">
                <a:extLst>
                  <a:ext uri="{FF2B5EF4-FFF2-40B4-BE49-F238E27FC236}">
                    <a16:creationId xmlns="" xmlns:a16="http://schemas.microsoft.com/office/drawing/2014/main" id="{6B75E726-86E0-4510-82F5-0571E265C825}"/>
                  </a:ext>
                </a:extLst>
              </p:cNvPr>
              <p:cNvSpPr/>
              <p:nvPr/>
            </p:nvSpPr>
            <p:spPr>
              <a:xfrm>
                <a:off x="5264086" y="2373118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40">
                <a:extLst>
                  <a:ext uri="{FF2B5EF4-FFF2-40B4-BE49-F238E27FC236}">
                    <a16:creationId xmlns="" xmlns:a16="http://schemas.microsoft.com/office/drawing/2014/main" id="{660EA8DA-A802-4D0D-BE66-F84BF53A4EF0}"/>
                  </a:ext>
                </a:extLst>
              </p:cNvPr>
              <p:cNvSpPr/>
              <p:nvPr/>
            </p:nvSpPr>
            <p:spPr>
              <a:xfrm>
                <a:off x="5888774" y="1998039"/>
                <a:ext cx="290520" cy="282841"/>
              </a:xfrm>
              <a:custGeom>
                <a:avLst/>
                <a:gdLst>
                  <a:gd name="connsiteX0" fmla="*/ 575509 w 575509"/>
                  <a:gd name="connsiteY0" fmla="*/ 0 h 560296"/>
                  <a:gd name="connsiteX1" fmla="*/ 331140 w 575509"/>
                  <a:gd name="connsiteY1" fmla="*/ 560296 h 560296"/>
                  <a:gd name="connsiteX2" fmla="*/ 273744 w 575509"/>
                  <a:gd name="connsiteY2" fmla="*/ 529143 h 560296"/>
                  <a:gd name="connsiteX3" fmla="*/ 43748 w 575509"/>
                  <a:gd name="connsiteY3" fmla="*/ 299147 h 560296"/>
                  <a:gd name="connsiteX4" fmla="*/ 0 w 575509"/>
                  <a:gd name="connsiteY4" fmla="*/ 218547 h 56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509" h="560296">
                    <a:moveTo>
                      <a:pt x="575509" y="0"/>
                    </a:moveTo>
                    <a:lnTo>
                      <a:pt x="331140" y="560296"/>
                    </a:lnTo>
                    <a:lnTo>
                      <a:pt x="273744" y="529143"/>
                    </a:lnTo>
                    <a:cubicBezTo>
                      <a:pt x="183144" y="467935"/>
                      <a:pt x="104957" y="389748"/>
                      <a:pt x="43748" y="299147"/>
                    </a:cubicBezTo>
                    <a:lnTo>
                      <a:pt x="0" y="218547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reeform: Shape 41">
                <a:extLst>
                  <a:ext uri="{FF2B5EF4-FFF2-40B4-BE49-F238E27FC236}">
                    <a16:creationId xmlns="" xmlns:a16="http://schemas.microsoft.com/office/drawing/2014/main" id="{C6E7BD25-8D2A-4783-9956-5FB3B4B477C5}"/>
                  </a:ext>
                </a:extLst>
              </p:cNvPr>
              <p:cNvSpPr/>
              <p:nvPr/>
            </p:nvSpPr>
            <p:spPr>
              <a:xfrm>
                <a:off x="4880011" y="1537892"/>
                <a:ext cx="1266779" cy="708820"/>
              </a:xfrm>
              <a:custGeom>
                <a:avLst/>
                <a:gdLst>
                  <a:gd name="connsiteX0" fmla="*/ 702072 w 2509440"/>
                  <a:gd name="connsiteY0" fmla="*/ 0 h 1404144"/>
                  <a:gd name="connsiteX1" fmla="*/ 808991 w 2509440"/>
                  <a:gd name="connsiteY1" fmla="*/ 8089 h 1404144"/>
                  <a:gd name="connsiteX2" fmla="*/ 897877 w 2509440"/>
                  <a:gd name="connsiteY2" fmla="*/ 28575 h 1404144"/>
                  <a:gd name="connsiteX3" fmla="*/ 898031 w 2509440"/>
                  <a:gd name="connsiteY3" fmla="*/ 28178 h 1404144"/>
                  <a:gd name="connsiteX4" fmla="*/ 900045 w 2509440"/>
                  <a:gd name="connsiteY4" fmla="*/ 29074 h 1404144"/>
                  <a:gd name="connsiteX5" fmla="*/ 910847 w 2509440"/>
                  <a:gd name="connsiteY5" fmla="*/ 31564 h 1404144"/>
                  <a:gd name="connsiteX6" fmla="*/ 1006449 w 2509440"/>
                  <a:gd name="connsiteY6" fmla="*/ 69232 h 1404144"/>
                  <a:gd name="connsiteX7" fmla="*/ 1061526 w 2509440"/>
                  <a:gd name="connsiteY7" fmla="*/ 100889 h 1404144"/>
                  <a:gd name="connsiteX8" fmla="*/ 2509440 w 2509440"/>
                  <a:gd name="connsiteY8" fmla="*/ 744810 h 1404144"/>
                  <a:gd name="connsiteX9" fmla="*/ 1075966 w 2509440"/>
                  <a:gd name="connsiteY9" fmla="*/ 1294196 h 1404144"/>
                  <a:gd name="connsiteX10" fmla="*/ 1051533 w 2509440"/>
                  <a:gd name="connsiteY10" fmla="*/ 1311128 h 1404144"/>
                  <a:gd name="connsiteX11" fmla="*/ 702072 w 2509440"/>
                  <a:gd name="connsiteY11" fmla="*/ 1404144 h 1404144"/>
                  <a:gd name="connsiteX12" fmla="*/ 0 w 2509440"/>
                  <a:gd name="connsiteY12" fmla="*/ 702072 h 1404144"/>
                  <a:gd name="connsiteX13" fmla="*/ 702072 w 2509440"/>
                  <a:gd name="connsiteY13" fmla="*/ 0 h 1404144"/>
                  <a:gd name="connsiteX0" fmla="*/ 702072 w 2509440"/>
                  <a:gd name="connsiteY0" fmla="*/ 0 h 1404144"/>
                  <a:gd name="connsiteX1" fmla="*/ 808991 w 2509440"/>
                  <a:gd name="connsiteY1" fmla="*/ 8089 h 1404144"/>
                  <a:gd name="connsiteX2" fmla="*/ 897877 w 2509440"/>
                  <a:gd name="connsiteY2" fmla="*/ 28575 h 1404144"/>
                  <a:gd name="connsiteX3" fmla="*/ 898031 w 2509440"/>
                  <a:gd name="connsiteY3" fmla="*/ 28178 h 1404144"/>
                  <a:gd name="connsiteX4" fmla="*/ 900045 w 2509440"/>
                  <a:gd name="connsiteY4" fmla="*/ 29074 h 1404144"/>
                  <a:gd name="connsiteX5" fmla="*/ 910847 w 2509440"/>
                  <a:gd name="connsiteY5" fmla="*/ 31564 h 1404144"/>
                  <a:gd name="connsiteX6" fmla="*/ 1006449 w 2509440"/>
                  <a:gd name="connsiteY6" fmla="*/ 69232 h 1404144"/>
                  <a:gd name="connsiteX7" fmla="*/ 1061526 w 2509440"/>
                  <a:gd name="connsiteY7" fmla="*/ 100889 h 1404144"/>
                  <a:gd name="connsiteX8" fmla="*/ 2509440 w 2509440"/>
                  <a:gd name="connsiteY8" fmla="*/ 744810 h 1404144"/>
                  <a:gd name="connsiteX9" fmla="*/ 1051533 w 2509440"/>
                  <a:gd name="connsiteY9" fmla="*/ 1311128 h 1404144"/>
                  <a:gd name="connsiteX10" fmla="*/ 702072 w 2509440"/>
                  <a:gd name="connsiteY10" fmla="*/ 1404144 h 1404144"/>
                  <a:gd name="connsiteX11" fmla="*/ 0 w 2509440"/>
                  <a:gd name="connsiteY11" fmla="*/ 702072 h 1404144"/>
                  <a:gd name="connsiteX12" fmla="*/ 702072 w 2509440"/>
                  <a:gd name="connsiteY12" fmla="*/ 0 h 1404144"/>
                  <a:gd name="connsiteX0" fmla="*/ 702072 w 2509440"/>
                  <a:gd name="connsiteY0" fmla="*/ 0 h 1404144"/>
                  <a:gd name="connsiteX1" fmla="*/ 808991 w 2509440"/>
                  <a:gd name="connsiteY1" fmla="*/ 8089 h 1404144"/>
                  <a:gd name="connsiteX2" fmla="*/ 897877 w 2509440"/>
                  <a:gd name="connsiteY2" fmla="*/ 28575 h 1404144"/>
                  <a:gd name="connsiteX3" fmla="*/ 898031 w 2509440"/>
                  <a:gd name="connsiteY3" fmla="*/ 28178 h 1404144"/>
                  <a:gd name="connsiteX4" fmla="*/ 900045 w 2509440"/>
                  <a:gd name="connsiteY4" fmla="*/ 29074 h 1404144"/>
                  <a:gd name="connsiteX5" fmla="*/ 910847 w 2509440"/>
                  <a:gd name="connsiteY5" fmla="*/ 31564 h 1404144"/>
                  <a:gd name="connsiteX6" fmla="*/ 1006449 w 2509440"/>
                  <a:gd name="connsiteY6" fmla="*/ 69232 h 1404144"/>
                  <a:gd name="connsiteX7" fmla="*/ 2509440 w 2509440"/>
                  <a:gd name="connsiteY7" fmla="*/ 744810 h 1404144"/>
                  <a:gd name="connsiteX8" fmla="*/ 1051533 w 2509440"/>
                  <a:gd name="connsiteY8" fmla="*/ 1311128 h 1404144"/>
                  <a:gd name="connsiteX9" fmla="*/ 702072 w 2509440"/>
                  <a:gd name="connsiteY9" fmla="*/ 1404144 h 1404144"/>
                  <a:gd name="connsiteX10" fmla="*/ 0 w 2509440"/>
                  <a:gd name="connsiteY10" fmla="*/ 702072 h 1404144"/>
                  <a:gd name="connsiteX11" fmla="*/ 702072 w 2509440"/>
                  <a:gd name="connsiteY11" fmla="*/ 0 h 140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09440" h="1404144">
                    <a:moveTo>
                      <a:pt x="702072" y="0"/>
                    </a:moveTo>
                    <a:cubicBezTo>
                      <a:pt x="738423" y="0"/>
                      <a:pt x="774129" y="2763"/>
                      <a:pt x="808991" y="8089"/>
                    </a:cubicBezTo>
                    <a:lnTo>
                      <a:pt x="897877" y="28575"/>
                    </a:lnTo>
                    <a:cubicBezTo>
                      <a:pt x="897928" y="28443"/>
                      <a:pt x="897980" y="28310"/>
                      <a:pt x="898031" y="28178"/>
                    </a:cubicBezTo>
                    <a:lnTo>
                      <a:pt x="900045" y="29074"/>
                    </a:lnTo>
                    <a:lnTo>
                      <a:pt x="910847" y="31564"/>
                    </a:lnTo>
                    <a:cubicBezTo>
                      <a:pt x="943823" y="41820"/>
                      <a:pt x="975756" y="54442"/>
                      <a:pt x="1006449" y="69232"/>
                    </a:cubicBezTo>
                    <a:lnTo>
                      <a:pt x="2509440" y="744810"/>
                    </a:lnTo>
                    <a:lnTo>
                      <a:pt x="1051533" y="1311128"/>
                    </a:lnTo>
                    <a:cubicBezTo>
                      <a:pt x="948624" y="1370302"/>
                      <a:pt x="829300" y="1404144"/>
                      <a:pt x="702072" y="1404144"/>
                    </a:cubicBezTo>
                    <a:cubicBezTo>
                      <a:pt x="314328" y="1404144"/>
                      <a:pt x="0" y="1089816"/>
                      <a:pt x="0" y="702072"/>
                    </a:cubicBezTo>
                    <a:cubicBezTo>
                      <a:pt x="0" y="314328"/>
                      <a:pt x="314328" y="0"/>
                      <a:pt x="702072" y="0"/>
                    </a:cubicBezTo>
                    <a:close/>
                  </a:path>
                </a:pathLst>
              </a:custGeom>
              <a:solidFill>
                <a:srgbClr val="7677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42">
                <a:extLst>
                  <a:ext uri="{FF2B5EF4-FFF2-40B4-BE49-F238E27FC236}">
                    <a16:creationId xmlns="" xmlns:a16="http://schemas.microsoft.com/office/drawing/2014/main" id="{C3383A07-7D9D-45CA-9829-CEBC73AC6B73}"/>
                  </a:ext>
                </a:extLst>
              </p:cNvPr>
              <p:cNvSpPr/>
              <p:nvPr/>
            </p:nvSpPr>
            <p:spPr>
              <a:xfrm>
                <a:off x="4979611" y="1637493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Freeform: Shape 43">
                <a:extLst>
                  <a:ext uri="{FF2B5EF4-FFF2-40B4-BE49-F238E27FC236}">
                    <a16:creationId xmlns="" xmlns:a16="http://schemas.microsoft.com/office/drawing/2014/main" id="{BB6D03C1-EB52-4CF0-966F-EEDBE2050366}"/>
                  </a:ext>
                </a:extLst>
              </p:cNvPr>
              <p:cNvSpPr/>
              <p:nvPr/>
            </p:nvSpPr>
            <p:spPr>
              <a:xfrm>
                <a:off x="5837448" y="1784062"/>
                <a:ext cx="309342" cy="242787"/>
              </a:xfrm>
              <a:custGeom>
                <a:avLst/>
                <a:gdLst>
                  <a:gd name="connsiteX0" fmla="*/ 40686 w 612795"/>
                  <a:gd name="connsiteY0" fmla="*/ 0 h 480951"/>
                  <a:gd name="connsiteX1" fmla="*/ 612795 w 612795"/>
                  <a:gd name="connsiteY1" fmla="*/ 257157 h 480951"/>
                  <a:gd name="connsiteX2" fmla="*/ 36669 w 612795"/>
                  <a:gd name="connsiteY2" fmla="*/ 480951 h 480951"/>
                  <a:gd name="connsiteX3" fmla="*/ 17300 w 612795"/>
                  <a:gd name="connsiteY3" fmla="*/ 418552 h 480951"/>
                  <a:gd name="connsiteX4" fmla="*/ 0 w 612795"/>
                  <a:gd name="connsiteY4" fmla="*/ 246945 h 480951"/>
                  <a:gd name="connsiteX5" fmla="*/ 17300 w 612795"/>
                  <a:gd name="connsiteY5" fmla="*/ 75338 h 48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795" h="480951">
                    <a:moveTo>
                      <a:pt x="40686" y="0"/>
                    </a:moveTo>
                    <a:lnTo>
                      <a:pt x="612795" y="257157"/>
                    </a:lnTo>
                    <a:lnTo>
                      <a:pt x="36669" y="480951"/>
                    </a:lnTo>
                    <a:lnTo>
                      <a:pt x="17300" y="418552"/>
                    </a:lnTo>
                    <a:cubicBezTo>
                      <a:pt x="5957" y="363122"/>
                      <a:pt x="0" y="305729"/>
                      <a:pt x="0" y="246945"/>
                    </a:cubicBezTo>
                    <a:cubicBezTo>
                      <a:pt x="0" y="188161"/>
                      <a:pt x="5957" y="130769"/>
                      <a:pt x="17300" y="75338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44">
                <a:extLst>
                  <a:ext uri="{FF2B5EF4-FFF2-40B4-BE49-F238E27FC236}">
                    <a16:creationId xmlns="" xmlns:a16="http://schemas.microsoft.com/office/drawing/2014/main" id="{E77BD17F-7078-464E-A03A-1199D6B64AC3}"/>
                  </a:ext>
                </a:extLst>
              </p:cNvPr>
              <p:cNvSpPr/>
              <p:nvPr/>
            </p:nvSpPr>
            <p:spPr>
              <a:xfrm>
                <a:off x="5186426" y="812788"/>
                <a:ext cx="984298" cy="1014808"/>
              </a:xfrm>
              <a:custGeom>
                <a:avLst/>
                <a:gdLst>
                  <a:gd name="connsiteX0" fmla="*/ 702072 w 1949855"/>
                  <a:gd name="connsiteY0" fmla="*/ 0 h 2010296"/>
                  <a:gd name="connsiteX1" fmla="*/ 1198512 w 1949855"/>
                  <a:gd name="connsiteY1" fmla="*/ 205633 h 2010296"/>
                  <a:gd name="connsiteX2" fmla="*/ 1288476 w 1949855"/>
                  <a:gd name="connsiteY2" fmla="*/ 315768 h 2010296"/>
                  <a:gd name="connsiteX3" fmla="*/ 1314531 w 1949855"/>
                  <a:gd name="connsiteY3" fmla="*/ 365279 h 2010296"/>
                  <a:gd name="connsiteX4" fmla="*/ 1317152 w 1949855"/>
                  <a:gd name="connsiteY4" fmla="*/ 364123 h 2010296"/>
                  <a:gd name="connsiteX5" fmla="*/ 1325901 w 1949855"/>
                  <a:gd name="connsiteY5" fmla="*/ 386886 h 2010296"/>
                  <a:gd name="connsiteX6" fmla="*/ 1352737 w 1949855"/>
                  <a:gd name="connsiteY6" fmla="*/ 437882 h 2010296"/>
                  <a:gd name="connsiteX7" fmla="*/ 1377107 w 1949855"/>
                  <a:gd name="connsiteY7" fmla="*/ 520115 h 2010296"/>
                  <a:gd name="connsiteX8" fmla="*/ 1949855 w 1949855"/>
                  <a:gd name="connsiteY8" fmla="*/ 2010296 h 2010296"/>
                  <a:gd name="connsiteX9" fmla="*/ 548754 w 1949855"/>
                  <a:gd name="connsiteY9" fmla="*/ 1385595 h 2010296"/>
                  <a:gd name="connsiteX10" fmla="*/ 437882 w 1949855"/>
                  <a:gd name="connsiteY10" fmla="*/ 1352737 h 2010296"/>
                  <a:gd name="connsiteX11" fmla="*/ 205632 w 1949855"/>
                  <a:gd name="connsiteY11" fmla="*/ 1198512 h 2010296"/>
                  <a:gd name="connsiteX12" fmla="*/ 205632 w 1949855"/>
                  <a:gd name="connsiteY12" fmla="*/ 205633 h 2010296"/>
                  <a:gd name="connsiteX13" fmla="*/ 702072 w 1949855"/>
                  <a:gd name="connsiteY13" fmla="*/ 0 h 2010296"/>
                  <a:gd name="connsiteX0" fmla="*/ 702072 w 1949855"/>
                  <a:gd name="connsiteY0" fmla="*/ 0 h 2010296"/>
                  <a:gd name="connsiteX1" fmla="*/ 1198512 w 1949855"/>
                  <a:gd name="connsiteY1" fmla="*/ 205633 h 2010296"/>
                  <a:gd name="connsiteX2" fmla="*/ 1288476 w 1949855"/>
                  <a:gd name="connsiteY2" fmla="*/ 315768 h 2010296"/>
                  <a:gd name="connsiteX3" fmla="*/ 1314531 w 1949855"/>
                  <a:gd name="connsiteY3" fmla="*/ 365279 h 2010296"/>
                  <a:gd name="connsiteX4" fmla="*/ 1317152 w 1949855"/>
                  <a:gd name="connsiteY4" fmla="*/ 364123 h 2010296"/>
                  <a:gd name="connsiteX5" fmla="*/ 1325901 w 1949855"/>
                  <a:gd name="connsiteY5" fmla="*/ 386886 h 2010296"/>
                  <a:gd name="connsiteX6" fmla="*/ 1352737 w 1949855"/>
                  <a:gd name="connsiteY6" fmla="*/ 437882 h 2010296"/>
                  <a:gd name="connsiteX7" fmla="*/ 1377107 w 1949855"/>
                  <a:gd name="connsiteY7" fmla="*/ 520115 h 2010296"/>
                  <a:gd name="connsiteX8" fmla="*/ 1949855 w 1949855"/>
                  <a:gd name="connsiteY8" fmla="*/ 2010296 h 2010296"/>
                  <a:gd name="connsiteX9" fmla="*/ 437882 w 1949855"/>
                  <a:gd name="connsiteY9" fmla="*/ 1352737 h 2010296"/>
                  <a:gd name="connsiteX10" fmla="*/ 205632 w 1949855"/>
                  <a:gd name="connsiteY10" fmla="*/ 1198512 h 2010296"/>
                  <a:gd name="connsiteX11" fmla="*/ 205632 w 1949855"/>
                  <a:gd name="connsiteY11" fmla="*/ 205633 h 2010296"/>
                  <a:gd name="connsiteX12" fmla="*/ 702072 w 1949855"/>
                  <a:gd name="connsiteY12" fmla="*/ 0 h 2010296"/>
                  <a:gd name="connsiteX0" fmla="*/ 702072 w 1949855"/>
                  <a:gd name="connsiteY0" fmla="*/ 0 h 2010296"/>
                  <a:gd name="connsiteX1" fmla="*/ 1198512 w 1949855"/>
                  <a:gd name="connsiteY1" fmla="*/ 205633 h 2010296"/>
                  <a:gd name="connsiteX2" fmla="*/ 1288476 w 1949855"/>
                  <a:gd name="connsiteY2" fmla="*/ 315768 h 2010296"/>
                  <a:gd name="connsiteX3" fmla="*/ 1314531 w 1949855"/>
                  <a:gd name="connsiteY3" fmla="*/ 365279 h 2010296"/>
                  <a:gd name="connsiteX4" fmla="*/ 1317152 w 1949855"/>
                  <a:gd name="connsiteY4" fmla="*/ 364123 h 2010296"/>
                  <a:gd name="connsiteX5" fmla="*/ 1325901 w 1949855"/>
                  <a:gd name="connsiteY5" fmla="*/ 386886 h 2010296"/>
                  <a:gd name="connsiteX6" fmla="*/ 1352737 w 1949855"/>
                  <a:gd name="connsiteY6" fmla="*/ 437882 h 2010296"/>
                  <a:gd name="connsiteX7" fmla="*/ 1949855 w 1949855"/>
                  <a:gd name="connsiteY7" fmla="*/ 2010296 h 2010296"/>
                  <a:gd name="connsiteX8" fmla="*/ 437882 w 1949855"/>
                  <a:gd name="connsiteY8" fmla="*/ 1352737 h 2010296"/>
                  <a:gd name="connsiteX9" fmla="*/ 205632 w 1949855"/>
                  <a:gd name="connsiteY9" fmla="*/ 1198512 h 2010296"/>
                  <a:gd name="connsiteX10" fmla="*/ 205632 w 1949855"/>
                  <a:gd name="connsiteY10" fmla="*/ 205633 h 2010296"/>
                  <a:gd name="connsiteX11" fmla="*/ 702072 w 1949855"/>
                  <a:gd name="connsiteY11" fmla="*/ 0 h 201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9855" h="2010296">
                    <a:moveTo>
                      <a:pt x="702072" y="0"/>
                    </a:moveTo>
                    <a:cubicBezTo>
                      <a:pt x="881748" y="0"/>
                      <a:pt x="1061424" y="68544"/>
                      <a:pt x="1198512" y="205633"/>
                    </a:cubicBezTo>
                    <a:cubicBezTo>
                      <a:pt x="1232784" y="239905"/>
                      <a:pt x="1262772" y="276838"/>
                      <a:pt x="1288476" y="315768"/>
                    </a:cubicBezTo>
                    <a:lnTo>
                      <a:pt x="1314531" y="365279"/>
                    </a:lnTo>
                    <a:lnTo>
                      <a:pt x="1317152" y="364123"/>
                    </a:lnTo>
                    <a:lnTo>
                      <a:pt x="1325901" y="386886"/>
                    </a:lnTo>
                    <a:lnTo>
                      <a:pt x="1352737" y="437882"/>
                    </a:lnTo>
                    <a:lnTo>
                      <a:pt x="1949855" y="2010296"/>
                    </a:lnTo>
                    <a:lnTo>
                      <a:pt x="437882" y="1352737"/>
                    </a:lnTo>
                    <a:cubicBezTo>
                      <a:pt x="353367" y="1318465"/>
                      <a:pt x="274176" y="1267056"/>
                      <a:pt x="205632" y="1198512"/>
                    </a:cubicBezTo>
                    <a:cubicBezTo>
                      <a:pt x="-68544" y="924336"/>
                      <a:pt x="-68544" y="479809"/>
                      <a:pt x="205632" y="205633"/>
                    </a:cubicBezTo>
                    <a:cubicBezTo>
                      <a:pt x="342720" y="68544"/>
                      <a:pt x="522396" y="0"/>
                      <a:pt x="702072" y="0"/>
                    </a:cubicBezTo>
                    <a:close/>
                  </a:path>
                </a:pathLst>
              </a:custGeom>
              <a:solidFill>
                <a:srgbClr val="E63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45">
                <a:extLst>
                  <a:ext uri="{FF2B5EF4-FFF2-40B4-BE49-F238E27FC236}">
                    <a16:creationId xmlns="" xmlns:a16="http://schemas.microsoft.com/office/drawing/2014/main" id="{874DCA29-079E-4D61-A1B3-364C704DDB2A}"/>
                  </a:ext>
                </a:extLst>
              </p:cNvPr>
              <p:cNvSpPr/>
              <p:nvPr/>
            </p:nvSpPr>
            <p:spPr>
              <a:xfrm>
                <a:off x="5286026" y="912389"/>
                <a:ext cx="509618" cy="509619"/>
              </a:xfrm>
              <a:custGeom>
                <a:avLst/>
                <a:gdLst>
                  <a:gd name="connsiteX0" fmla="*/ 532312 w 1121726"/>
                  <a:gd name="connsiteY0" fmla="*/ 711 h 1121727"/>
                  <a:gd name="connsiteX1" fmla="*/ 1065622 w 1121726"/>
                  <a:gd name="connsiteY1" fmla="*/ 316646 h 1121727"/>
                  <a:gd name="connsiteX2" fmla="*/ 805081 w 1121726"/>
                  <a:gd name="connsiteY2" fmla="*/ 1065623 h 1121727"/>
                  <a:gd name="connsiteX3" fmla="*/ 56105 w 1121726"/>
                  <a:gd name="connsiteY3" fmla="*/ 805082 h 1121727"/>
                  <a:gd name="connsiteX4" fmla="*/ 316645 w 1121726"/>
                  <a:gd name="connsiteY4" fmla="*/ 56105 h 1121727"/>
                  <a:gd name="connsiteX5" fmla="*/ 532312 w 1121726"/>
                  <a:gd name="connsiteY5" fmla="*/ 711 h 112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1726" h="1121727">
                    <a:moveTo>
                      <a:pt x="532312" y="711"/>
                    </a:moveTo>
                    <a:cubicBezTo>
                      <a:pt x="750552" y="-10316"/>
                      <a:pt x="964464" y="107568"/>
                      <a:pt x="1065622" y="316646"/>
                    </a:cubicBezTo>
                    <a:cubicBezTo>
                      <a:pt x="1200500" y="595416"/>
                      <a:pt x="1083852" y="930745"/>
                      <a:pt x="805081" y="1065623"/>
                    </a:cubicBezTo>
                    <a:cubicBezTo>
                      <a:pt x="526311" y="1200500"/>
                      <a:pt x="190982" y="1083852"/>
                      <a:pt x="56105" y="805082"/>
                    </a:cubicBezTo>
                    <a:cubicBezTo>
                      <a:pt x="-78773" y="526312"/>
                      <a:pt x="37875" y="190983"/>
                      <a:pt x="316645" y="56105"/>
                    </a:cubicBezTo>
                    <a:cubicBezTo>
                      <a:pt x="386338" y="22386"/>
                      <a:pt x="459565" y="4387"/>
                      <a:pt x="532312" y="7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/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46">
                <a:extLst>
                  <a:ext uri="{FF2B5EF4-FFF2-40B4-BE49-F238E27FC236}">
                    <a16:creationId xmlns="" xmlns:a16="http://schemas.microsoft.com/office/drawing/2014/main" id="{B46416E6-241A-4999-9350-3DF101F0AD0D}"/>
                  </a:ext>
                </a:extLst>
              </p:cNvPr>
              <p:cNvSpPr/>
              <p:nvPr/>
            </p:nvSpPr>
            <p:spPr>
              <a:xfrm>
                <a:off x="5890576" y="1534641"/>
                <a:ext cx="280148" cy="292956"/>
              </a:xfrm>
              <a:custGeom>
                <a:avLst/>
                <a:gdLst>
                  <a:gd name="connsiteX0" fmla="*/ 334582 w 554961"/>
                  <a:gd name="connsiteY0" fmla="*/ 0 h 580333"/>
                  <a:gd name="connsiteX1" fmla="*/ 554961 w 554961"/>
                  <a:gd name="connsiteY1" fmla="*/ 580333 h 580333"/>
                  <a:gd name="connsiteX2" fmla="*/ 0 w 554961"/>
                  <a:gd name="connsiteY2" fmla="*/ 338980 h 580333"/>
                  <a:gd name="connsiteX3" fmla="*/ 40178 w 554961"/>
                  <a:gd name="connsiteY3" fmla="*/ 264956 h 580333"/>
                  <a:gd name="connsiteX4" fmla="*/ 270174 w 554961"/>
                  <a:gd name="connsiteY4" fmla="*/ 34960 h 58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961" h="580333">
                    <a:moveTo>
                      <a:pt x="334582" y="0"/>
                    </a:moveTo>
                    <a:lnTo>
                      <a:pt x="554961" y="580333"/>
                    </a:lnTo>
                    <a:lnTo>
                      <a:pt x="0" y="338980"/>
                    </a:lnTo>
                    <a:lnTo>
                      <a:pt x="40178" y="264956"/>
                    </a:lnTo>
                    <a:cubicBezTo>
                      <a:pt x="101387" y="174356"/>
                      <a:pt x="179574" y="96169"/>
                      <a:pt x="270174" y="34960"/>
                    </a:cubicBezTo>
                    <a:close/>
                  </a:path>
                </a:pathLst>
              </a:custGeom>
              <a:solidFill>
                <a:srgbClr val="152946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0C95A76A-166B-4B6E-B8AB-C99396686EAA}"/>
                </a:ext>
              </a:extLst>
            </p:cNvPr>
            <p:cNvSpPr/>
            <p:nvPr/>
          </p:nvSpPr>
          <p:spPr>
            <a:xfrm>
              <a:off x="327014" y="1544899"/>
              <a:ext cx="25380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rgbClr val="E63146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 mono-material poly-olefin films for ease of recycling.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5EB6C617-BD46-444D-BE8C-026919DEEFBA}"/>
                </a:ext>
              </a:extLst>
            </p:cNvPr>
            <p:cNvSpPr/>
            <p:nvPr/>
          </p:nvSpPr>
          <p:spPr>
            <a:xfrm>
              <a:off x="4825981" y="1785261"/>
              <a:ext cx="282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A6A6A6"/>
                  </a:solidFill>
                  <a:latin typeface="Mavin pro"/>
                  <a:ea typeface="Fjalla One"/>
                  <a:cs typeface="Fjalla One"/>
                  <a:sym typeface="Fjalla One"/>
                </a:rPr>
                <a:t>8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B3A0C68-841B-4509-BD5D-BB6F96225F0B}"/>
                </a:ext>
              </a:extLst>
            </p:cNvPr>
            <p:cNvSpPr/>
            <p:nvPr/>
          </p:nvSpPr>
          <p:spPr>
            <a:xfrm>
              <a:off x="5379151" y="235172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E63146"/>
                  </a:solidFill>
                  <a:latin typeface="Mavin pro"/>
                  <a:ea typeface="Fjalla One"/>
                  <a:cs typeface="Fjalla One"/>
                  <a:sym typeface="Fjalla One"/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88929400-55F4-4FCC-AD10-DDC761C47A0E}"/>
                </a:ext>
              </a:extLst>
            </p:cNvPr>
            <p:cNvSpPr/>
            <p:nvPr/>
          </p:nvSpPr>
          <p:spPr>
            <a:xfrm>
              <a:off x="327014" y="2135449"/>
              <a:ext cx="25380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rgbClr val="6F7072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Designed heat resistant BOPP films replacing BOPET; mostly used in print layer, giving last push to creation of mono-material structures.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B9C90CD-3994-41DD-8532-C2C484C156BF}"/>
                </a:ext>
              </a:extLst>
            </p:cNvPr>
            <p:cNvSpPr/>
            <p:nvPr/>
          </p:nvSpPr>
          <p:spPr>
            <a:xfrm>
              <a:off x="327014" y="3011749"/>
              <a:ext cx="253801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rgbClr val="D43342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Company has been partnering with some of the best global brands to offer structure rationalization.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E4295D6C-B6F0-4B95-B41F-2FB6B8FEA86D}"/>
                </a:ext>
              </a:extLst>
            </p:cNvPr>
            <p:cNvSpPr/>
            <p:nvPr/>
          </p:nvSpPr>
          <p:spPr>
            <a:xfrm>
              <a:off x="327014" y="3792799"/>
              <a:ext cx="253801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Both BOPP and CPP films offer better yield, hence enabling reduced consumption of plastics.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78A1D928-B1D1-45C8-AB62-C7ED427FAA0A}"/>
                </a:ext>
              </a:extLst>
            </p:cNvPr>
            <p:cNvSpPr/>
            <p:nvPr/>
          </p:nvSpPr>
          <p:spPr>
            <a:xfrm>
              <a:off x="6142987" y="1492173"/>
              <a:ext cx="25380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UV stabilized Synthetic Paper can be used to replace PVC in outdoor promotional applications for shorter duration requirements up to one year.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570CFAF4-4470-4F87-956A-8973D7714519}"/>
                </a:ext>
              </a:extLst>
            </p:cNvPr>
            <p:cNvSpPr/>
            <p:nvPr/>
          </p:nvSpPr>
          <p:spPr>
            <a:xfrm>
              <a:off x="6142987" y="2411674"/>
              <a:ext cx="253801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E63146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 of Water Based Coatings.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E4EE3D09-D528-449A-BAA8-E75A1EF42E36}"/>
                </a:ext>
              </a:extLst>
            </p:cNvPr>
            <p:cNvSpPr/>
            <p:nvPr/>
          </p:nvSpPr>
          <p:spPr>
            <a:xfrm>
              <a:off x="6142987" y="3221299"/>
              <a:ext cx="253801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 Oxo-Biodegradable Films.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528067A8-F7B8-47B7-A509-5EB0D4024823}"/>
                </a:ext>
              </a:extLst>
            </p:cNvPr>
            <p:cNvSpPr/>
            <p:nvPr/>
          </p:nvSpPr>
          <p:spPr>
            <a:xfrm>
              <a:off x="6142987" y="3754699"/>
              <a:ext cx="26925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E63146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 a suitable substitute for aluminum foil in form of its Ultra-High Barrier Films.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A5A87499-29D8-4398-90D5-A24C4D832EEE}"/>
                </a:ext>
              </a:extLst>
            </p:cNvPr>
            <p:cNvSpPr/>
            <p:nvPr/>
          </p:nvSpPr>
          <p:spPr>
            <a:xfrm>
              <a:off x="5388676" y="316361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67779"/>
                  </a:solidFill>
                  <a:latin typeface="Mavin pro"/>
                  <a:ea typeface="Fjalla One"/>
                  <a:cs typeface="Fjalla One"/>
                  <a:sym typeface="Fjalla One"/>
                </a:rPr>
                <a:t>6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7F1B2209-7A57-4956-A214-42E2FE003B1B}"/>
                </a:ext>
              </a:extLst>
            </p:cNvPr>
            <p:cNvSpPr/>
            <p:nvPr/>
          </p:nvSpPr>
          <p:spPr>
            <a:xfrm>
              <a:off x="4817176" y="371606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E63146"/>
                  </a:solidFill>
                  <a:latin typeface="Mavin pro"/>
                  <a:ea typeface="Fjalla One"/>
                  <a:cs typeface="Fjalla One"/>
                  <a:sym typeface="Fjalla One"/>
                </a:rPr>
                <a:t>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D7E08D8B-91C5-415F-9586-7FAF30510C8C}"/>
                </a:ext>
              </a:extLst>
            </p:cNvPr>
            <p:cNvSpPr/>
            <p:nvPr/>
          </p:nvSpPr>
          <p:spPr>
            <a:xfrm>
              <a:off x="4026601" y="371606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A4A4A4"/>
                  </a:solidFill>
                  <a:latin typeface="Mavin pro"/>
                  <a:ea typeface="Fjalla One"/>
                  <a:cs typeface="Fjalla One"/>
                  <a:sym typeface="Fjalla One"/>
                </a:rPr>
                <a:t>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AE526AF5-D3A8-4463-8755-7D31D4A7F303}"/>
                </a:ext>
              </a:extLst>
            </p:cNvPr>
            <p:cNvSpPr/>
            <p:nvPr/>
          </p:nvSpPr>
          <p:spPr>
            <a:xfrm>
              <a:off x="3464626" y="315409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DD3544"/>
                  </a:solidFill>
                  <a:latin typeface="Mavin pro"/>
                  <a:ea typeface="Fjalla One"/>
                  <a:cs typeface="Fjalla One"/>
                  <a:sym typeface="Fjalla One"/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383D737E-3CE8-4E25-A686-89CF0ADFEE34}"/>
                </a:ext>
              </a:extLst>
            </p:cNvPr>
            <p:cNvSpPr/>
            <p:nvPr/>
          </p:nvSpPr>
          <p:spPr>
            <a:xfrm>
              <a:off x="3464626" y="2373041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67779"/>
                  </a:solidFill>
                  <a:latin typeface="Mavin pro"/>
                  <a:ea typeface="Fjalla One"/>
                  <a:cs typeface="Fjalla One"/>
                  <a:sym typeface="Fjalla One"/>
                </a:rPr>
                <a:t>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2E9296A-4C53-49C3-940D-C8DF92C5BA5E}"/>
                </a:ext>
              </a:extLst>
            </p:cNvPr>
            <p:cNvSpPr/>
            <p:nvPr/>
          </p:nvSpPr>
          <p:spPr>
            <a:xfrm>
              <a:off x="4026601" y="1792016"/>
              <a:ext cx="31290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DF2F44"/>
                  </a:solidFill>
                  <a:latin typeface="Mavin pro"/>
                  <a:ea typeface="Fjalla One"/>
                  <a:cs typeface="Fjalla One"/>
                  <a:sym typeface="Fjalla One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98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6"/>
            <a:ext cx="7772400" cy="11025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Cosmo Films</a:t>
            </a:r>
          </a:p>
        </p:txBody>
      </p:sp>
    </p:spTree>
    <p:extLst>
      <p:ext uri="{BB962C8B-B14F-4D97-AF65-F5344CB8AC3E}">
        <p14:creationId xmlns:p14="http://schemas.microsoft.com/office/powerpoint/2010/main" val="40694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04"/>
            <a:ext cx="2110740" cy="2946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Cosmo Films- Why Us?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99542"/>
            <a:ext cx="7812142" cy="39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Global Footprint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04"/>
            <a:ext cx="2110740" cy="294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2675"/>
            <a:ext cx="7488832" cy="40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28676"/>
            <a:ext cx="4649170" cy="2714644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Cosmo at its core has always been pioneering revolutionary innovations to create a better life for the people, the planet, and the community we live in; built on trust, empathy, and compassion.</a:t>
            </a:r>
          </a:p>
          <a:p>
            <a:pPr algn="l"/>
            <a:endParaRPr lang="en-US" sz="1400" dirty="0" smtClean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All through our journey, we have prided ourselves in our ability to provide industry-first niche solutions in the areas of packaging, lamination,  industrial and labeling applications. We have made inspiring diversifications into speciality chemicals, consumer care, and D2C retail, aiming to be a pioneer in these previously fragmented industries.</a:t>
            </a:r>
          </a:p>
          <a:p>
            <a:pPr algn="l"/>
            <a:endParaRPr lang="en-US" sz="1400" dirty="0" smtClean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l"/>
            <a:endParaRPr lang="en-US" sz="1400" dirty="0" smtClean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l"/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8794" y="0"/>
            <a:ext cx="4743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Why First?</a:t>
            </a:r>
            <a:endParaRPr lang="en-US" sz="2800" b="1" i="1" u="sng" spc="-36" dirty="0">
              <a:solidFill>
                <a:srgbClr val="CF1F27"/>
              </a:solidFill>
              <a:cs typeface="SATFGW+CentraleSans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23220"/>
            <a:ext cx="3105253" cy="37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04"/>
            <a:ext cx="2110740" cy="294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627534"/>
            <a:ext cx="8064897" cy="35746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Manufacturing Footprint</a:t>
            </a:r>
          </a:p>
        </p:txBody>
      </p:sp>
    </p:spTree>
    <p:extLst>
      <p:ext uri="{BB962C8B-B14F-4D97-AF65-F5344CB8AC3E}">
        <p14:creationId xmlns:p14="http://schemas.microsoft.com/office/powerpoint/2010/main" val="253830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F929E5D-8606-4816-B03D-D4FC7236F227}"/>
              </a:ext>
            </a:extLst>
          </p:cNvPr>
          <p:cNvGrpSpPr/>
          <p:nvPr/>
        </p:nvGrpSpPr>
        <p:grpSpPr>
          <a:xfrm>
            <a:off x="1259110" y="834890"/>
            <a:ext cx="810900" cy="976274"/>
            <a:chOff x="1275673" y="1173680"/>
            <a:chExt cx="810900" cy="976274"/>
          </a:xfrm>
        </p:grpSpPr>
        <p:sp>
          <p:nvSpPr>
            <p:cNvPr id="5" name="Google Shape;530;p52">
              <a:extLst>
                <a:ext uri="{FF2B5EF4-FFF2-40B4-BE49-F238E27FC236}">
                  <a16:creationId xmlns="" xmlns:a16="http://schemas.microsoft.com/office/drawing/2014/main" id="{0613AC14-D5B0-4A3E-86DD-6CB8878A82F4}"/>
                </a:ext>
              </a:extLst>
            </p:cNvPr>
            <p:cNvSpPr/>
            <p:nvPr/>
          </p:nvSpPr>
          <p:spPr>
            <a:xfrm>
              <a:off x="1275673" y="1173680"/>
              <a:ext cx="810900" cy="810900"/>
            </a:xfrm>
            <a:prstGeom prst="diamond">
              <a:avLst/>
            </a:prstGeom>
            <a:solidFill>
              <a:srgbClr val="E63146"/>
            </a:solidFill>
            <a:ln w="19050" cap="flat" cmpd="sng">
              <a:solidFill>
                <a:srgbClr val="767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roup 28">
              <a:extLst>
                <a:ext uri="{FF2B5EF4-FFF2-40B4-BE49-F238E27FC236}">
                  <a16:creationId xmlns="" xmlns:a16="http://schemas.microsoft.com/office/drawing/2014/main" id="{4780F32D-19AB-4CB5-9B9A-F13693620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839" y="1399965"/>
              <a:ext cx="228567" cy="356977"/>
              <a:chOff x="1045121" y="1492186"/>
              <a:chExt cx="294527" cy="459981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6D22B4F-5BDF-40DF-856F-1D3598861547}"/>
                  </a:ext>
                </a:extLst>
              </p:cNvPr>
              <p:cNvSpPr/>
              <p:nvPr/>
            </p:nvSpPr>
            <p:spPr>
              <a:xfrm>
                <a:off x="1046328" y="1546982"/>
                <a:ext cx="293700" cy="358712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  <p:grpSp>
            <p:nvGrpSpPr>
              <p:cNvPr id="9" name="Group 30">
                <a:extLst>
                  <a:ext uri="{FF2B5EF4-FFF2-40B4-BE49-F238E27FC236}">
                    <a16:creationId xmlns="" xmlns:a16="http://schemas.microsoft.com/office/drawing/2014/main" id="{E8DA3380-59ED-4F31-A45F-F1EAB1E602CC}"/>
                  </a:ext>
                </a:extLst>
              </p:cNvPr>
              <p:cNvGrpSpPr/>
              <p:nvPr/>
            </p:nvGrpSpPr>
            <p:grpSpPr>
              <a:xfrm>
                <a:off x="1045121" y="1492186"/>
                <a:ext cx="287033" cy="45719"/>
                <a:chOff x="-996725" y="2597805"/>
                <a:chExt cx="287033" cy="177481"/>
              </a:xfrm>
              <a:noFill/>
            </p:grpSpPr>
            <p:sp>
              <p:nvSpPr>
                <p:cNvPr id="14" name="Isosceles Triangle 13">
                  <a:extLst>
                    <a:ext uri="{FF2B5EF4-FFF2-40B4-BE49-F238E27FC236}">
                      <a16:creationId xmlns="" xmlns:a16="http://schemas.microsoft.com/office/drawing/2014/main" id="{36A2892C-5D26-4711-88F9-189049FD9B32}"/>
                    </a:ext>
                  </a:extLst>
                </p:cNvPr>
                <p:cNvSpPr/>
                <p:nvPr/>
              </p:nvSpPr>
              <p:spPr>
                <a:xfrm>
                  <a:off x="-996725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="" xmlns:a16="http://schemas.microsoft.com/office/drawing/2014/main" id="{CD5759BD-ABB4-4DAE-926B-1CC308892AA4}"/>
                    </a:ext>
                  </a:extLst>
                </p:cNvPr>
                <p:cNvSpPr/>
                <p:nvPr/>
              </p:nvSpPr>
              <p:spPr>
                <a:xfrm>
                  <a:off x="-910816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="" xmlns:a16="http://schemas.microsoft.com/office/drawing/2014/main" id="{0747F11B-C93A-47F9-B792-EC8D7B80E471}"/>
                    </a:ext>
                  </a:extLst>
                </p:cNvPr>
                <p:cNvSpPr/>
                <p:nvPr/>
              </p:nvSpPr>
              <p:spPr>
                <a:xfrm>
                  <a:off x="-824907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" name="Group 31">
                <a:extLst>
                  <a:ext uri="{FF2B5EF4-FFF2-40B4-BE49-F238E27FC236}">
                    <a16:creationId xmlns="" xmlns:a16="http://schemas.microsoft.com/office/drawing/2014/main" id="{495048C4-00FD-486C-9AD9-BF3ADF4EF40D}"/>
                  </a:ext>
                </a:extLst>
              </p:cNvPr>
              <p:cNvGrpSpPr/>
              <p:nvPr/>
            </p:nvGrpSpPr>
            <p:grpSpPr>
              <a:xfrm flipH="1" flipV="1">
                <a:off x="1045121" y="1906448"/>
                <a:ext cx="287033" cy="45719"/>
                <a:chOff x="-996725" y="2597805"/>
                <a:chExt cx="287033" cy="177481"/>
              </a:xfrm>
              <a:noFill/>
            </p:grpSpPr>
            <p:sp>
              <p:nvSpPr>
                <p:cNvPr id="11" name="Isosceles Triangle 10">
                  <a:extLst>
                    <a:ext uri="{FF2B5EF4-FFF2-40B4-BE49-F238E27FC236}">
                      <a16:creationId xmlns="" xmlns:a16="http://schemas.microsoft.com/office/drawing/2014/main" id="{9D7B1F2B-BEB5-40B9-838D-3A832BC49EC2}"/>
                    </a:ext>
                  </a:extLst>
                </p:cNvPr>
                <p:cNvSpPr/>
                <p:nvPr/>
              </p:nvSpPr>
              <p:spPr>
                <a:xfrm>
                  <a:off x="-996725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="" xmlns:a16="http://schemas.microsoft.com/office/drawing/2014/main" id="{12BF1630-8138-43C5-A217-D1889317DD62}"/>
                    </a:ext>
                  </a:extLst>
                </p:cNvPr>
                <p:cNvSpPr/>
                <p:nvPr/>
              </p:nvSpPr>
              <p:spPr>
                <a:xfrm>
                  <a:off x="-910816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3" name="Isosceles Triangle 12">
                  <a:extLst>
                    <a:ext uri="{FF2B5EF4-FFF2-40B4-BE49-F238E27FC236}">
                      <a16:creationId xmlns="" xmlns:a16="http://schemas.microsoft.com/office/drawing/2014/main" id="{8678B9F7-CFD0-4AEB-ACB9-C840B0A5188A}"/>
                    </a:ext>
                  </a:extLst>
                </p:cNvPr>
                <p:cNvSpPr/>
                <p:nvPr/>
              </p:nvSpPr>
              <p:spPr>
                <a:xfrm>
                  <a:off x="-824907" y="2597805"/>
                  <a:ext cx="115215" cy="177481"/>
                </a:xfrm>
                <a:prstGeom prst="triangle">
                  <a:avLst/>
                </a:prstGeom>
                <a:grpFill/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0B142419-FB8A-46C6-B190-A1FD0CD635E5}"/>
                </a:ext>
              </a:extLst>
            </p:cNvPr>
            <p:cNvCxnSpPr/>
            <p:nvPr/>
          </p:nvCxnSpPr>
          <p:spPr bwMode="auto">
            <a:xfrm>
              <a:off x="1521440" y="2149954"/>
              <a:ext cx="328613" cy="0"/>
            </a:xfrm>
            <a:prstGeom prst="line">
              <a:avLst/>
            </a:prstGeom>
            <a:ln w="19050">
              <a:solidFill>
                <a:srgbClr val="E63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99E09BF-EFF7-41BC-BB27-CC43A943C75D}"/>
              </a:ext>
            </a:extLst>
          </p:cNvPr>
          <p:cNvGrpSpPr/>
          <p:nvPr/>
        </p:nvGrpSpPr>
        <p:grpSpPr>
          <a:xfrm>
            <a:off x="5453682" y="834890"/>
            <a:ext cx="810900" cy="976274"/>
            <a:chOff x="5112238" y="998581"/>
            <a:chExt cx="810900" cy="97627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FA6210F-6CCA-47EF-9DDB-F4D3B50CD28D}"/>
                </a:ext>
              </a:extLst>
            </p:cNvPr>
            <p:cNvGrpSpPr/>
            <p:nvPr/>
          </p:nvGrpSpPr>
          <p:grpSpPr>
            <a:xfrm>
              <a:off x="5112238" y="998581"/>
              <a:ext cx="810900" cy="810900"/>
              <a:chOff x="5112238" y="998581"/>
              <a:chExt cx="810900" cy="810900"/>
            </a:xfrm>
          </p:grpSpPr>
          <p:sp>
            <p:nvSpPr>
              <p:cNvPr id="20" name="Google Shape;639;p52">
                <a:extLst>
                  <a:ext uri="{FF2B5EF4-FFF2-40B4-BE49-F238E27FC236}">
                    <a16:creationId xmlns="" xmlns:a16="http://schemas.microsoft.com/office/drawing/2014/main" id="{E0FA01B4-E3D2-47CF-BB5D-AB1D00DB1B75}"/>
                  </a:ext>
                </a:extLst>
              </p:cNvPr>
              <p:cNvSpPr/>
              <p:nvPr/>
            </p:nvSpPr>
            <p:spPr>
              <a:xfrm>
                <a:off x="5112238" y="998581"/>
                <a:ext cx="810900" cy="810900"/>
              </a:xfrm>
              <a:prstGeom prst="diamond">
                <a:avLst/>
              </a:prstGeom>
              <a:solidFill>
                <a:srgbClr val="E63146"/>
              </a:solidFill>
              <a:ln w="19050" cap="flat" cmpd="sng">
                <a:solidFill>
                  <a:srgbClr val="7677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="" xmlns:a16="http://schemas.microsoft.com/office/drawing/2014/main" id="{A90C34AE-7F42-4D9C-B440-301703DE8E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0525" y="1221960"/>
                <a:ext cx="314325" cy="306388"/>
              </a:xfrm>
              <a:custGeom>
                <a:avLst/>
                <a:gdLst>
                  <a:gd name="T0" fmla="*/ 129 w 130"/>
                  <a:gd name="T1" fmla="*/ 46 h 124"/>
                  <a:gd name="T2" fmla="*/ 121 w 130"/>
                  <a:gd name="T3" fmla="*/ 40 h 124"/>
                  <a:gd name="T4" fmla="*/ 88 w 130"/>
                  <a:gd name="T5" fmla="*/ 35 h 124"/>
                  <a:gd name="T6" fmla="*/ 73 w 130"/>
                  <a:gd name="T7" fmla="*/ 5 h 124"/>
                  <a:gd name="T8" fmla="*/ 65 w 130"/>
                  <a:gd name="T9" fmla="*/ 0 h 124"/>
                  <a:gd name="T10" fmla="*/ 57 w 130"/>
                  <a:gd name="T11" fmla="*/ 5 h 124"/>
                  <a:gd name="T12" fmla="*/ 42 w 130"/>
                  <a:gd name="T13" fmla="*/ 35 h 124"/>
                  <a:gd name="T14" fmla="*/ 9 w 130"/>
                  <a:gd name="T15" fmla="*/ 40 h 124"/>
                  <a:gd name="T16" fmla="*/ 1 w 130"/>
                  <a:gd name="T17" fmla="*/ 46 h 124"/>
                  <a:gd name="T18" fmla="*/ 4 w 130"/>
                  <a:gd name="T19" fmla="*/ 55 h 124"/>
                  <a:gd name="T20" fmla="*/ 28 w 130"/>
                  <a:gd name="T21" fmla="*/ 80 h 124"/>
                  <a:gd name="T22" fmla="*/ 22 w 130"/>
                  <a:gd name="T23" fmla="*/ 114 h 124"/>
                  <a:gd name="T24" fmla="*/ 26 w 130"/>
                  <a:gd name="T25" fmla="*/ 122 h 124"/>
                  <a:gd name="T26" fmla="*/ 31 w 130"/>
                  <a:gd name="T27" fmla="*/ 124 h 124"/>
                  <a:gd name="T28" fmla="*/ 36 w 130"/>
                  <a:gd name="T29" fmla="*/ 123 h 124"/>
                  <a:gd name="T30" fmla="*/ 65 w 130"/>
                  <a:gd name="T31" fmla="*/ 107 h 124"/>
                  <a:gd name="T32" fmla="*/ 94 w 130"/>
                  <a:gd name="T33" fmla="*/ 123 h 124"/>
                  <a:gd name="T34" fmla="*/ 99 w 130"/>
                  <a:gd name="T35" fmla="*/ 124 h 124"/>
                  <a:gd name="T36" fmla="*/ 104 w 130"/>
                  <a:gd name="T37" fmla="*/ 122 h 124"/>
                  <a:gd name="T38" fmla="*/ 108 w 130"/>
                  <a:gd name="T39" fmla="*/ 114 h 124"/>
                  <a:gd name="T40" fmla="*/ 102 w 130"/>
                  <a:gd name="T41" fmla="*/ 80 h 124"/>
                  <a:gd name="T42" fmla="*/ 126 w 130"/>
                  <a:gd name="T43" fmla="*/ 55 h 124"/>
                  <a:gd name="T44" fmla="*/ 129 w 130"/>
                  <a:gd name="T45" fmla="*/ 46 h 124"/>
                  <a:gd name="T46" fmla="*/ 95 w 130"/>
                  <a:gd name="T47" fmla="*/ 73 h 124"/>
                  <a:gd name="T48" fmla="*/ 93 w 130"/>
                  <a:gd name="T49" fmla="*/ 81 h 124"/>
                  <a:gd name="T50" fmla="*/ 99 w 130"/>
                  <a:gd name="T51" fmla="*/ 115 h 124"/>
                  <a:gd name="T52" fmla="*/ 69 w 130"/>
                  <a:gd name="T53" fmla="*/ 99 h 124"/>
                  <a:gd name="T54" fmla="*/ 65 w 130"/>
                  <a:gd name="T55" fmla="*/ 98 h 124"/>
                  <a:gd name="T56" fmla="*/ 61 w 130"/>
                  <a:gd name="T57" fmla="*/ 99 h 124"/>
                  <a:gd name="T58" fmla="*/ 31 w 130"/>
                  <a:gd name="T59" fmla="*/ 115 h 124"/>
                  <a:gd name="T60" fmla="*/ 37 w 130"/>
                  <a:gd name="T61" fmla="*/ 81 h 124"/>
                  <a:gd name="T62" fmla="*/ 35 w 130"/>
                  <a:gd name="T63" fmla="*/ 73 h 124"/>
                  <a:gd name="T64" fmla="*/ 10 w 130"/>
                  <a:gd name="T65" fmla="*/ 49 h 124"/>
                  <a:gd name="T66" fmla="*/ 44 w 130"/>
                  <a:gd name="T67" fmla="*/ 44 h 124"/>
                  <a:gd name="T68" fmla="*/ 51 w 130"/>
                  <a:gd name="T69" fmla="*/ 39 h 124"/>
                  <a:gd name="T70" fmla="*/ 65 w 130"/>
                  <a:gd name="T71" fmla="*/ 9 h 124"/>
                  <a:gd name="T72" fmla="*/ 79 w 130"/>
                  <a:gd name="T73" fmla="*/ 39 h 124"/>
                  <a:gd name="T74" fmla="*/ 86 w 130"/>
                  <a:gd name="T75" fmla="*/ 44 h 124"/>
                  <a:gd name="T76" fmla="*/ 120 w 130"/>
                  <a:gd name="T77" fmla="*/ 49 h 124"/>
                  <a:gd name="T78" fmla="*/ 95 w 130"/>
                  <a:gd name="T79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0" h="124">
                    <a:moveTo>
                      <a:pt x="129" y="46"/>
                    </a:moveTo>
                    <a:cubicBezTo>
                      <a:pt x="127" y="43"/>
                      <a:pt x="125" y="41"/>
                      <a:pt x="121" y="40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2"/>
                      <a:pt x="69" y="0"/>
                      <a:pt x="65" y="0"/>
                    </a:cubicBezTo>
                    <a:cubicBezTo>
                      <a:pt x="61" y="0"/>
                      <a:pt x="58" y="2"/>
                      <a:pt x="57" y="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5" y="41"/>
                      <a:pt x="3" y="43"/>
                      <a:pt x="1" y="46"/>
                    </a:cubicBezTo>
                    <a:cubicBezTo>
                      <a:pt x="0" y="49"/>
                      <a:pt x="1" y="53"/>
                      <a:pt x="4" y="55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7"/>
                      <a:pt x="23" y="120"/>
                      <a:pt x="26" y="122"/>
                    </a:cubicBezTo>
                    <a:cubicBezTo>
                      <a:pt x="28" y="123"/>
                      <a:pt x="30" y="124"/>
                      <a:pt x="31" y="124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94" y="123"/>
                      <a:pt x="94" y="123"/>
                      <a:pt x="94" y="123"/>
                    </a:cubicBezTo>
                    <a:cubicBezTo>
                      <a:pt x="95" y="124"/>
                      <a:pt x="97" y="124"/>
                      <a:pt x="99" y="124"/>
                    </a:cubicBezTo>
                    <a:cubicBezTo>
                      <a:pt x="100" y="124"/>
                      <a:pt x="102" y="123"/>
                      <a:pt x="104" y="122"/>
                    </a:cubicBezTo>
                    <a:cubicBezTo>
                      <a:pt x="107" y="120"/>
                      <a:pt x="108" y="117"/>
                      <a:pt x="108" y="114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9" y="53"/>
                      <a:pt x="130" y="49"/>
                      <a:pt x="129" y="46"/>
                    </a:cubicBezTo>
                    <a:close/>
                    <a:moveTo>
                      <a:pt x="95" y="73"/>
                    </a:moveTo>
                    <a:cubicBezTo>
                      <a:pt x="93" y="75"/>
                      <a:pt x="92" y="78"/>
                      <a:pt x="93" y="81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8" y="99"/>
                      <a:pt x="67" y="98"/>
                      <a:pt x="65" y="98"/>
                    </a:cubicBezTo>
                    <a:cubicBezTo>
                      <a:pt x="63" y="98"/>
                      <a:pt x="62" y="99"/>
                      <a:pt x="61" y="9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8" y="78"/>
                      <a:pt x="37" y="75"/>
                      <a:pt x="35" y="73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4"/>
                      <a:pt x="49" y="42"/>
                      <a:pt x="51" y="3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1" y="42"/>
                      <a:pt x="83" y="44"/>
                      <a:pt x="86" y="44"/>
                    </a:cubicBezTo>
                    <a:cubicBezTo>
                      <a:pt x="120" y="49"/>
                      <a:pt x="120" y="49"/>
                      <a:pt x="120" y="49"/>
                    </a:cubicBezTo>
                    <a:lnTo>
                      <a:pt x="95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 sz="1350">
                  <a:solidFill>
                    <a:srgbClr val="000000"/>
                  </a:solidFill>
                  <a:latin typeface="+mj-lt"/>
                  <a:cs typeface="Arial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558FD92-B6FC-4E66-9030-C01E885F06B7}"/>
                </a:ext>
              </a:extLst>
            </p:cNvPr>
            <p:cNvCxnSpPr/>
            <p:nvPr/>
          </p:nvCxnSpPr>
          <p:spPr bwMode="auto">
            <a:xfrm>
              <a:off x="5360985" y="1974855"/>
              <a:ext cx="328613" cy="0"/>
            </a:xfrm>
            <a:prstGeom prst="line">
              <a:avLst/>
            </a:prstGeom>
            <a:ln w="19050">
              <a:solidFill>
                <a:srgbClr val="E63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A5A5CB3-0C59-4CCA-8825-FF322C418B21}"/>
              </a:ext>
            </a:extLst>
          </p:cNvPr>
          <p:cNvGrpSpPr/>
          <p:nvPr/>
        </p:nvGrpSpPr>
        <p:grpSpPr>
          <a:xfrm>
            <a:off x="7340748" y="834890"/>
            <a:ext cx="810900" cy="976274"/>
            <a:chOff x="7038802" y="998581"/>
            <a:chExt cx="810900" cy="97627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0BEAA40-D68B-488A-A68D-0AA1CEC5930A}"/>
                </a:ext>
              </a:extLst>
            </p:cNvPr>
            <p:cNvGrpSpPr/>
            <p:nvPr/>
          </p:nvGrpSpPr>
          <p:grpSpPr>
            <a:xfrm>
              <a:off x="7038802" y="998581"/>
              <a:ext cx="810900" cy="810900"/>
              <a:chOff x="7038802" y="998581"/>
              <a:chExt cx="810900" cy="810900"/>
            </a:xfrm>
          </p:grpSpPr>
          <p:sp>
            <p:nvSpPr>
              <p:cNvPr id="25" name="Google Shape;641;p52">
                <a:extLst>
                  <a:ext uri="{FF2B5EF4-FFF2-40B4-BE49-F238E27FC236}">
                    <a16:creationId xmlns="" xmlns:a16="http://schemas.microsoft.com/office/drawing/2014/main" id="{4633D64A-DEE9-401E-B7B7-AE4806B3E496}"/>
                  </a:ext>
                </a:extLst>
              </p:cNvPr>
              <p:cNvSpPr/>
              <p:nvPr/>
            </p:nvSpPr>
            <p:spPr>
              <a:xfrm>
                <a:off x="7038802" y="998581"/>
                <a:ext cx="810900" cy="810900"/>
              </a:xfrm>
              <a:prstGeom prst="diamond">
                <a:avLst/>
              </a:prstGeom>
              <a:solidFill>
                <a:srgbClr val="E63146"/>
              </a:solidFill>
              <a:ln w="19050" cap="flat" cmpd="sng">
                <a:solidFill>
                  <a:srgbClr val="7677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Flowchart: Direct Access Storage 25">
                <a:extLst>
                  <a:ext uri="{FF2B5EF4-FFF2-40B4-BE49-F238E27FC236}">
                    <a16:creationId xmlns="" xmlns:a16="http://schemas.microsoft.com/office/drawing/2014/main" id="{03EA53FA-98B2-4CAE-BDD4-1558B7946E95}"/>
                  </a:ext>
                </a:extLst>
              </p:cNvPr>
              <p:cNvSpPr/>
              <p:nvPr/>
            </p:nvSpPr>
            <p:spPr bwMode="auto">
              <a:xfrm>
                <a:off x="7267263" y="1312249"/>
                <a:ext cx="353978" cy="216099"/>
              </a:xfrm>
              <a:prstGeom prst="flowChartMagneticDrum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6488B90-037B-4DC6-AD00-8D7BF1E26ABF}"/>
                </a:ext>
              </a:extLst>
            </p:cNvPr>
            <p:cNvCxnSpPr/>
            <p:nvPr/>
          </p:nvCxnSpPr>
          <p:spPr bwMode="auto">
            <a:xfrm>
              <a:off x="7288697" y="1974855"/>
              <a:ext cx="328613" cy="0"/>
            </a:xfrm>
            <a:prstGeom prst="line">
              <a:avLst/>
            </a:prstGeom>
            <a:ln w="19050">
              <a:solidFill>
                <a:srgbClr val="E63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B69E51-C27F-4E6B-B0E7-C85E2483B7C4}"/>
              </a:ext>
            </a:extLst>
          </p:cNvPr>
          <p:cNvSpPr txBox="1"/>
          <p:nvPr/>
        </p:nvSpPr>
        <p:spPr bwMode="auto">
          <a:xfrm>
            <a:off x="994965" y="1949715"/>
            <a:ext cx="183095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67779"/>
                </a:solidFill>
                <a:latin typeface="Mavin pro"/>
                <a:cs typeface="Arial" charset="0"/>
              </a:rPr>
              <a:t>PACKAGING FILMS</a:t>
            </a:r>
            <a:endParaRPr lang="id-ID" dirty="0">
              <a:solidFill>
                <a:srgbClr val="767779"/>
              </a:solidFill>
              <a:latin typeface="Mavin pro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0C6C102-D07E-4DD7-9253-507F20BD1A51}"/>
              </a:ext>
            </a:extLst>
          </p:cNvPr>
          <p:cNvSpPr txBox="1"/>
          <p:nvPr/>
        </p:nvSpPr>
        <p:spPr bwMode="auto">
          <a:xfrm>
            <a:off x="5368476" y="1942888"/>
            <a:ext cx="13211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67779"/>
                </a:solidFill>
                <a:latin typeface="Mavin pro"/>
                <a:cs typeface="Arial" charset="0"/>
              </a:rPr>
              <a:t>LABEL FILMS</a:t>
            </a:r>
            <a:endParaRPr lang="id-ID" dirty="0">
              <a:solidFill>
                <a:srgbClr val="767779"/>
              </a:solidFill>
              <a:latin typeface="Mavin pro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9A5BE1A-2007-4478-9C30-C35AA45E531B}"/>
              </a:ext>
            </a:extLst>
          </p:cNvPr>
          <p:cNvSpPr txBox="1"/>
          <p:nvPr/>
        </p:nvSpPr>
        <p:spPr bwMode="auto">
          <a:xfrm>
            <a:off x="7040818" y="1942890"/>
            <a:ext cx="182934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67779"/>
                </a:solidFill>
                <a:latin typeface="Mavin pro"/>
                <a:cs typeface="Arial" charset="0"/>
              </a:rPr>
              <a:t>INDUSTRIAL FILMS</a:t>
            </a:r>
            <a:endParaRPr lang="id-ID" dirty="0">
              <a:solidFill>
                <a:srgbClr val="767779"/>
              </a:solidFill>
              <a:latin typeface="Mavin pro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76FA492-CC9F-46DF-A8A4-21D63975F255}"/>
              </a:ext>
            </a:extLst>
          </p:cNvPr>
          <p:cNvSpPr txBox="1"/>
          <p:nvPr/>
        </p:nvSpPr>
        <p:spPr>
          <a:xfrm>
            <a:off x="783661" y="2338915"/>
            <a:ext cx="20859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 &amp; Pouching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Transparent Barrier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Metalized Barrier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Overwrap Films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843D41C-5C80-43CC-8FA7-C6413D647C44}"/>
              </a:ext>
            </a:extLst>
          </p:cNvPr>
          <p:cNvGrpSpPr/>
          <p:nvPr/>
        </p:nvGrpSpPr>
        <p:grpSpPr>
          <a:xfrm>
            <a:off x="3524885" y="834890"/>
            <a:ext cx="810900" cy="977880"/>
            <a:chOff x="3262793" y="998581"/>
            <a:chExt cx="810900" cy="977880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0F9A2182-F14E-4A28-BB6F-34C1470A59C0}"/>
                </a:ext>
              </a:extLst>
            </p:cNvPr>
            <p:cNvGrpSpPr/>
            <p:nvPr/>
          </p:nvGrpSpPr>
          <p:grpSpPr>
            <a:xfrm>
              <a:off x="3262793" y="998581"/>
              <a:ext cx="810900" cy="810900"/>
              <a:chOff x="3262793" y="998581"/>
              <a:chExt cx="810900" cy="810900"/>
            </a:xfrm>
          </p:grpSpPr>
          <p:sp>
            <p:nvSpPr>
              <p:cNvPr id="34" name="Google Shape;637;p52">
                <a:extLst>
                  <a:ext uri="{FF2B5EF4-FFF2-40B4-BE49-F238E27FC236}">
                    <a16:creationId xmlns="" xmlns:a16="http://schemas.microsoft.com/office/drawing/2014/main" id="{65F1CE41-646A-4142-A907-8256FA67A259}"/>
                  </a:ext>
                </a:extLst>
              </p:cNvPr>
              <p:cNvSpPr/>
              <p:nvPr/>
            </p:nvSpPr>
            <p:spPr>
              <a:xfrm>
                <a:off x="3262793" y="998581"/>
                <a:ext cx="810900" cy="810900"/>
              </a:xfrm>
              <a:prstGeom prst="diamond">
                <a:avLst/>
              </a:prstGeom>
              <a:solidFill>
                <a:srgbClr val="E63146"/>
              </a:solidFill>
              <a:ln w="19050" cap="flat" cmpd="sng">
                <a:solidFill>
                  <a:srgbClr val="7677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" name="Group 15">
                <a:extLst>
                  <a:ext uri="{FF2B5EF4-FFF2-40B4-BE49-F238E27FC236}">
                    <a16:creationId xmlns="" xmlns:a16="http://schemas.microsoft.com/office/drawing/2014/main" id="{4E895D7F-F816-43A7-9B8A-312D26C229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4125" y="1252860"/>
                <a:ext cx="288236" cy="302342"/>
                <a:chOff x="6399762" y="695260"/>
                <a:chExt cx="849795" cy="849652"/>
              </a:xfrm>
            </p:grpSpPr>
            <p:sp>
              <p:nvSpPr>
                <p:cNvPr id="36" name="Freeform 34">
                  <a:extLst>
                    <a:ext uri="{FF2B5EF4-FFF2-40B4-BE49-F238E27FC236}">
                      <a16:creationId xmlns="" xmlns:a16="http://schemas.microsoft.com/office/drawing/2014/main" id="{0A0C8A26-8645-4C32-9361-0EAE40886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7013" y="862156"/>
                  <a:ext cx="682544" cy="682756"/>
                </a:xfrm>
                <a:custGeom>
                  <a:avLst/>
                  <a:gdLst>
                    <a:gd name="T0" fmla="*/ 431 w 431"/>
                    <a:gd name="T1" fmla="*/ 0 h 431"/>
                    <a:gd name="T2" fmla="*/ 431 w 431"/>
                    <a:gd name="T3" fmla="*/ 431 h 431"/>
                    <a:gd name="T4" fmla="*/ 0 w 431"/>
                    <a:gd name="T5" fmla="*/ 43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" h="431">
                      <a:moveTo>
                        <a:pt x="431" y="0"/>
                      </a:moveTo>
                      <a:lnTo>
                        <a:pt x="431" y="431"/>
                      </a:lnTo>
                      <a:lnTo>
                        <a:pt x="0" y="431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="" xmlns:a16="http://schemas.microsoft.com/office/drawing/2014/main" id="{8FCA0FA3-E5D6-4479-8059-0E06996BC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2088" y="771122"/>
                  <a:ext cx="718708" cy="713100"/>
                </a:xfrm>
                <a:custGeom>
                  <a:avLst/>
                  <a:gdLst>
                    <a:gd name="T0" fmla="*/ 451 w 451"/>
                    <a:gd name="T1" fmla="*/ 0 h 451"/>
                    <a:gd name="T2" fmla="*/ 451 w 451"/>
                    <a:gd name="T3" fmla="*/ 451 h 451"/>
                    <a:gd name="T4" fmla="*/ 0 w 451"/>
                    <a:gd name="T5" fmla="*/ 45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1" h="451">
                      <a:moveTo>
                        <a:pt x="451" y="0"/>
                      </a:moveTo>
                      <a:lnTo>
                        <a:pt x="451" y="451"/>
                      </a:lnTo>
                      <a:lnTo>
                        <a:pt x="0" y="451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38" name="Rectangle 36">
                  <a:extLst>
                    <a:ext uri="{FF2B5EF4-FFF2-40B4-BE49-F238E27FC236}">
                      <a16:creationId xmlns="" xmlns:a16="http://schemas.microsoft.com/office/drawing/2014/main" id="{68CD6FE0-B52F-4EA1-B894-DBA3DA53E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9765" y="695260"/>
                  <a:ext cx="727748" cy="728273"/>
                </a:xfrm>
                <a:prstGeom prst="rect">
                  <a:avLst/>
                </a:pr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39" name="Freeform 37">
                  <a:extLst>
                    <a:ext uri="{FF2B5EF4-FFF2-40B4-BE49-F238E27FC236}">
                      <a16:creationId xmlns="" xmlns:a16="http://schemas.microsoft.com/office/drawing/2014/main" id="{7F5AED3E-847F-47AB-B918-07C677F60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8932" y="964568"/>
                  <a:ext cx="483656" cy="307241"/>
                </a:xfrm>
                <a:custGeom>
                  <a:avLst/>
                  <a:gdLst>
                    <a:gd name="T0" fmla="*/ 304 w 304"/>
                    <a:gd name="T1" fmla="*/ 194 h 194"/>
                    <a:gd name="T2" fmla="*/ 230 w 304"/>
                    <a:gd name="T3" fmla="*/ 0 h 194"/>
                    <a:gd name="T4" fmla="*/ 134 w 304"/>
                    <a:gd name="T5" fmla="*/ 143 h 194"/>
                    <a:gd name="T6" fmla="*/ 75 w 304"/>
                    <a:gd name="T7" fmla="*/ 71 h 194"/>
                    <a:gd name="T8" fmla="*/ 0 w 304"/>
                    <a:gd name="T9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194">
                      <a:moveTo>
                        <a:pt x="304" y="194"/>
                      </a:moveTo>
                      <a:lnTo>
                        <a:pt x="230" y="0"/>
                      </a:lnTo>
                      <a:lnTo>
                        <a:pt x="134" y="143"/>
                      </a:lnTo>
                      <a:lnTo>
                        <a:pt x="75" y="71"/>
                      </a:lnTo>
                      <a:lnTo>
                        <a:pt x="0" y="194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40" name="Oval 38">
                  <a:extLst>
                    <a:ext uri="{FF2B5EF4-FFF2-40B4-BE49-F238E27FC236}">
                      <a16:creationId xmlns="" xmlns:a16="http://schemas.microsoft.com/office/drawing/2014/main" id="{F5D4EBB6-17B2-48E8-A79F-FF20087A9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48932" y="809053"/>
                  <a:ext cx="122043" cy="117584"/>
                </a:xfrm>
                <a:prstGeom prst="ellipse">
                  <a:avLst/>
                </a:pr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41" name="Line 39">
                  <a:extLst>
                    <a:ext uri="{FF2B5EF4-FFF2-40B4-BE49-F238E27FC236}">
                      <a16:creationId xmlns="" xmlns:a16="http://schemas.microsoft.com/office/drawing/2014/main" id="{FE3D7FCB-EF2C-4808-92C7-FD18FD24F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99762" y="1271810"/>
                  <a:ext cx="727748" cy="0"/>
                </a:xfrm>
                <a:prstGeom prst="line">
                  <a:avLst/>
                </a:pr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>
                    <a:solidFill>
                      <a:srgbClr val="000000"/>
                    </a:solidFill>
                    <a:latin typeface="+mj-lt"/>
                    <a:cs typeface="Arial" charset="0"/>
                  </a:endParaRPr>
                </a:p>
              </p:txBody>
            </p:sp>
          </p:grpSp>
        </p:grp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3D5BEA5B-EDC1-4319-A984-764B8BD06B16}"/>
                </a:ext>
              </a:extLst>
            </p:cNvPr>
            <p:cNvCxnSpPr/>
            <p:nvPr/>
          </p:nvCxnSpPr>
          <p:spPr bwMode="auto">
            <a:xfrm>
              <a:off x="3497039" y="1976461"/>
              <a:ext cx="328613" cy="0"/>
            </a:xfrm>
            <a:prstGeom prst="line">
              <a:avLst/>
            </a:prstGeom>
            <a:ln w="19050">
              <a:solidFill>
                <a:srgbClr val="E631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3BE8695-9357-4310-877A-6E7AE7C7D806}"/>
              </a:ext>
            </a:extLst>
          </p:cNvPr>
          <p:cNvSpPr txBox="1"/>
          <p:nvPr/>
        </p:nvSpPr>
        <p:spPr bwMode="auto">
          <a:xfrm>
            <a:off x="3195722" y="1953076"/>
            <a:ext cx="185820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67779"/>
                </a:solidFill>
                <a:latin typeface="Mavin pro"/>
                <a:cs typeface="Arial" charset="0"/>
              </a:rPr>
              <a:t>LAMINATION FILMS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EA1CB2F-3A5B-4636-B2AD-1353DD2B33CB}"/>
              </a:ext>
            </a:extLst>
          </p:cNvPr>
          <p:cNvSpPr txBox="1"/>
          <p:nvPr/>
        </p:nvSpPr>
        <p:spPr>
          <a:xfrm>
            <a:off x="2990057" y="2338688"/>
            <a:ext cx="208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Range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Application Lamination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IN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Lamination Films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D033CD0-2514-47D1-993E-CA9F346F06B9}"/>
              </a:ext>
            </a:extLst>
          </p:cNvPr>
          <p:cNvSpPr txBox="1"/>
          <p:nvPr/>
        </p:nvSpPr>
        <p:spPr>
          <a:xfrm>
            <a:off x="5078289" y="2335342"/>
            <a:ext cx="2085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 Label stock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</a:t>
            </a:r>
            <a:r>
              <a:rPr lang="en-US" sz="1000" dirty="0" err="1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Mould</a:t>
            </a: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Films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Wrap Around Label Films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54D7639-343D-41E7-8722-FE7590AF0941}"/>
              </a:ext>
            </a:extLst>
          </p:cNvPr>
          <p:cNvSpPr txBox="1"/>
          <p:nvPr/>
        </p:nvSpPr>
        <p:spPr>
          <a:xfrm>
            <a:off x="6876256" y="2335346"/>
            <a:ext cx="2085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Synthetic Paper</a:t>
            </a: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767779"/>
              </a:solidFill>
              <a:latin typeface="Trebuchet MS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Clr>
                <a:srgbClr val="767779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Tape &amp; Textile Films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E6D69D6-D5CC-4328-B621-541C7E8CA61B}"/>
              </a:ext>
            </a:extLst>
          </p:cNvPr>
          <p:cNvGrpSpPr/>
          <p:nvPr/>
        </p:nvGrpSpPr>
        <p:grpSpPr>
          <a:xfrm>
            <a:off x="773325" y="3669941"/>
            <a:ext cx="1596942" cy="1062049"/>
            <a:chOff x="816730" y="3833632"/>
            <a:chExt cx="1451765" cy="1062049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547EE03A-DAEF-4565-8BE5-0CB03E77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111" y="3833632"/>
              <a:ext cx="683532" cy="98535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F219EE61-01CA-4C18-93C9-AD74A0804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16730" y="4051714"/>
              <a:ext cx="508980" cy="83044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B3E4423-CD11-46C7-A448-15344B80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457" y="3974624"/>
              <a:ext cx="614038" cy="921057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1CE3747-94CD-40BC-A2F2-5B3ACA80F4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712" y="3661455"/>
            <a:ext cx="1512359" cy="105366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63ABEC63-2CA4-496D-B681-C61772C02EF5}"/>
              </a:ext>
            </a:extLst>
          </p:cNvPr>
          <p:cNvGrpSpPr/>
          <p:nvPr/>
        </p:nvGrpSpPr>
        <p:grpSpPr>
          <a:xfrm>
            <a:off x="5307562" y="3728665"/>
            <a:ext cx="1454276" cy="974141"/>
            <a:chOff x="4771524" y="3620355"/>
            <a:chExt cx="1677516" cy="1275326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C7DE30BD-303A-4764-8413-30F983B57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660" y="4071845"/>
              <a:ext cx="804380" cy="80438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02B6BE50-EF8B-4544-80A3-D06294E9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1524" y="3620355"/>
              <a:ext cx="1275326" cy="127532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95D01C72-F8A3-4CCE-8DD1-569EC67DE10D}"/>
              </a:ext>
            </a:extLst>
          </p:cNvPr>
          <p:cNvGrpSpPr/>
          <p:nvPr/>
        </p:nvGrpSpPr>
        <p:grpSpPr>
          <a:xfrm>
            <a:off x="7186912" y="3904873"/>
            <a:ext cx="1387455" cy="805829"/>
            <a:chOff x="6884966" y="3942100"/>
            <a:chExt cx="1387455" cy="805829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10672CA3-8937-4CC8-BE02-20152293F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4966" y="3942100"/>
              <a:ext cx="964736" cy="75519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B8224B8A-3E4D-4815-A5F7-2F9EF118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331" y="4122375"/>
              <a:ext cx="707090" cy="625554"/>
            </a:xfrm>
            <a:prstGeom prst="rect">
              <a:avLst/>
            </a:prstGeom>
          </p:spPr>
        </p:pic>
      </p:grpSp>
      <p:sp>
        <p:nvSpPr>
          <p:cNvPr id="140" name="Rectangle 139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Product Portfolio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88F7148C-EDB3-4B0B-A019-ABBA8F8411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4304"/>
            <a:ext cx="2110740" cy="2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00024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bg1"/>
                </a:solidFill>
              </a:rPr>
              <a:t>Cosmo Speciality Chemicals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3">
            <a:extLst>
              <a:ext uri="{FF2B5EF4-FFF2-40B4-BE49-F238E27FC236}">
                <a16:creationId xmlns="" xmlns:a16="http://schemas.microsoft.com/office/drawing/2014/main" id="{D2D41459-8A09-4B38-90ED-0206048576CD}"/>
              </a:ext>
            </a:extLst>
          </p:cNvPr>
          <p:cNvGrpSpPr/>
          <p:nvPr/>
        </p:nvGrpSpPr>
        <p:grpSpPr>
          <a:xfrm>
            <a:off x="395536" y="1131590"/>
            <a:ext cx="8536108" cy="2980103"/>
            <a:chOff x="104655" y="1021442"/>
            <a:chExt cx="8536108" cy="2980103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59F8A62F-5223-4573-AF3F-79001778022C}"/>
                </a:ext>
              </a:extLst>
            </p:cNvPr>
            <p:cNvSpPr/>
            <p:nvPr/>
          </p:nvSpPr>
          <p:spPr>
            <a:xfrm>
              <a:off x="3115848" y="1021442"/>
              <a:ext cx="2264534" cy="564987"/>
            </a:xfrm>
            <a:prstGeom prst="snip2DiagRect">
              <a:avLst/>
            </a:prstGeom>
            <a:solidFill>
              <a:srgbClr val="E63146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Cosmo Specialty Chemicals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0FA490B-F688-4553-B1FF-E47C91574228}"/>
                </a:ext>
              </a:extLst>
            </p:cNvPr>
            <p:cNvSpPr/>
            <p:nvPr/>
          </p:nvSpPr>
          <p:spPr>
            <a:xfrm>
              <a:off x="6444439" y="2503953"/>
              <a:ext cx="1691579" cy="443484"/>
            </a:xfrm>
            <a:prstGeom prst="snip2DiagRect">
              <a:avLst/>
            </a:prstGeom>
            <a:solidFill>
              <a:srgbClr val="6F7072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Adhesives</a:t>
              </a:r>
              <a:endParaRPr lang="en-IN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F879B27-2B8D-4452-848F-50C0536CF680}"/>
                </a:ext>
              </a:extLst>
            </p:cNvPr>
            <p:cNvSpPr/>
            <p:nvPr/>
          </p:nvSpPr>
          <p:spPr>
            <a:xfrm>
              <a:off x="3404883" y="2486980"/>
              <a:ext cx="1691579" cy="460455"/>
            </a:xfrm>
            <a:prstGeom prst="snip2DiagRect">
              <a:avLst/>
            </a:prstGeom>
            <a:solidFill>
              <a:srgbClr val="6F7072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Master batch</a:t>
              </a:r>
              <a:endParaRPr lang="en-IN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="" xmlns:a16="http://schemas.microsoft.com/office/drawing/2014/main" id="{D62F92F0-1E49-4BEF-8CA3-9FB9D33F3DEE}"/>
                </a:ext>
              </a:extLst>
            </p:cNvPr>
            <p:cNvSpPr/>
            <p:nvPr/>
          </p:nvSpPr>
          <p:spPr>
            <a:xfrm>
              <a:off x="687612" y="2505776"/>
              <a:ext cx="1635307" cy="443484"/>
            </a:xfrm>
            <a:prstGeom prst="snip2DiagRect">
              <a:avLst/>
            </a:prstGeom>
            <a:solidFill>
              <a:srgbClr val="6F7072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Textile Additives</a:t>
              </a:r>
            </a:p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&amp; Chemicals</a:t>
              </a:r>
              <a:endParaRPr lang="en-IN" sz="1200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="" xmlns:a16="http://schemas.microsoft.com/office/drawing/2014/main" id="{4E82B9F4-00B6-46CC-AA70-0C19B3718D1E}"/>
                </a:ext>
              </a:extLst>
            </p:cNvPr>
            <p:cNvSpPr/>
            <p:nvPr/>
          </p:nvSpPr>
          <p:spPr>
            <a:xfrm>
              <a:off x="7361848" y="3484927"/>
              <a:ext cx="1278915" cy="447712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Packaging</a:t>
              </a:r>
            </a:p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adhesives</a:t>
              </a:r>
              <a:endParaRPr lang="en-IN" sz="1200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0" name="Elbow Connector 16">
              <a:extLst>
                <a:ext uri="{FF2B5EF4-FFF2-40B4-BE49-F238E27FC236}">
                  <a16:creationId xmlns="" xmlns:a16="http://schemas.microsoft.com/office/drawing/2014/main" id="{F64509F8-D2B2-4A95-8E5F-3CCE5BAA1B6B}"/>
                </a:ext>
              </a:extLst>
            </p:cNvPr>
            <p:cNvCxnSpPr/>
            <p:nvPr/>
          </p:nvCxnSpPr>
          <p:spPr>
            <a:xfrm rot="5400000">
              <a:off x="2417017" y="674679"/>
              <a:ext cx="919347" cy="2742848"/>
            </a:xfrm>
            <a:prstGeom prst="bentConnector3">
              <a:avLst/>
            </a:prstGeom>
            <a:ln w="19050">
              <a:solidFill>
                <a:srgbClr val="E631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20">
              <a:extLst>
                <a:ext uri="{FF2B5EF4-FFF2-40B4-BE49-F238E27FC236}">
                  <a16:creationId xmlns="" xmlns:a16="http://schemas.microsoft.com/office/drawing/2014/main" id="{1E96981D-A8EE-42A1-8DE0-FC0D773E67D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10410" y="524133"/>
              <a:ext cx="917524" cy="3042114"/>
            </a:xfrm>
            <a:prstGeom prst="bentConnector3">
              <a:avLst/>
            </a:prstGeom>
            <a:ln w="19050">
              <a:solidFill>
                <a:srgbClr val="E631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22">
              <a:extLst>
                <a:ext uri="{FF2B5EF4-FFF2-40B4-BE49-F238E27FC236}">
                  <a16:creationId xmlns="" xmlns:a16="http://schemas.microsoft.com/office/drawing/2014/main" id="{5381D0E3-0813-491C-B334-0AAB67836279}"/>
                </a:ext>
              </a:extLst>
            </p:cNvPr>
            <p:cNvCxnSpPr/>
            <p:nvPr/>
          </p:nvCxnSpPr>
          <p:spPr>
            <a:xfrm rot="5400000">
              <a:off x="827265" y="2867586"/>
              <a:ext cx="596327" cy="759675"/>
            </a:xfrm>
            <a:prstGeom prst="bentConnector3">
              <a:avLst/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24">
              <a:extLst>
                <a:ext uri="{FF2B5EF4-FFF2-40B4-BE49-F238E27FC236}">
                  <a16:creationId xmlns="" xmlns:a16="http://schemas.microsoft.com/office/drawing/2014/main" id="{BAD0BC1D-BC95-4A77-8F9E-0448C9486F15}"/>
                </a:ext>
              </a:extLst>
            </p:cNvPr>
            <p:cNvCxnSpPr/>
            <p:nvPr/>
          </p:nvCxnSpPr>
          <p:spPr>
            <a:xfrm rot="16200000" flipH="1">
              <a:off x="1493740" y="2960785"/>
              <a:ext cx="594300" cy="571249"/>
            </a:xfrm>
            <a:prstGeom prst="bentConnector3">
              <a:avLst/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26">
              <a:extLst>
                <a:ext uri="{FF2B5EF4-FFF2-40B4-BE49-F238E27FC236}">
                  <a16:creationId xmlns="" xmlns:a16="http://schemas.microsoft.com/office/drawing/2014/main" id="{0133D3A3-8592-48CA-819B-2C0F4D8AC455}"/>
                </a:ext>
              </a:extLst>
            </p:cNvPr>
            <p:cNvCxnSpPr/>
            <p:nvPr/>
          </p:nvCxnSpPr>
          <p:spPr>
            <a:xfrm rot="5400000">
              <a:off x="3660747" y="2935671"/>
              <a:ext cx="554035" cy="625816"/>
            </a:xfrm>
            <a:prstGeom prst="bentConnector3">
              <a:avLst/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28">
              <a:extLst>
                <a:ext uri="{FF2B5EF4-FFF2-40B4-BE49-F238E27FC236}">
                  <a16:creationId xmlns="" xmlns:a16="http://schemas.microsoft.com/office/drawing/2014/main" id="{EC3C69DB-6802-464A-AD04-8B55226F8F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67123" y="2855110"/>
              <a:ext cx="560961" cy="793863"/>
            </a:xfrm>
            <a:prstGeom prst="bentConnector3">
              <a:avLst/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0">
              <a:extLst>
                <a:ext uri="{FF2B5EF4-FFF2-40B4-BE49-F238E27FC236}">
                  <a16:creationId xmlns="" xmlns:a16="http://schemas.microsoft.com/office/drawing/2014/main" id="{2B802AE5-3D7D-4995-8FA1-8735BDBD7634}"/>
                </a:ext>
              </a:extLst>
            </p:cNvPr>
            <p:cNvCxnSpPr/>
            <p:nvPr/>
          </p:nvCxnSpPr>
          <p:spPr>
            <a:xfrm rot="5400000">
              <a:off x="6715530" y="2911880"/>
              <a:ext cx="487772" cy="661626"/>
            </a:xfrm>
            <a:prstGeom prst="bentConnector3">
              <a:avLst>
                <a:gd name="adj1" fmla="val 49999"/>
              </a:avLst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2">
              <a:extLst>
                <a:ext uri="{FF2B5EF4-FFF2-40B4-BE49-F238E27FC236}">
                  <a16:creationId xmlns="" xmlns:a16="http://schemas.microsoft.com/office/drawing/2014/main" id="{9F44665A-CFB1-4E3A-B1F5-5B24C03087A2}"/>
                </a:ext>
              </a:extLst>
            </p:cNvPr>
            <p:cNvCxnSpPr/>
            <p:nvPr/>
          </p:nvCxnSpPr>
          <p:spPr>
            <a:xfrm rot="16200000" flipH="1">
              <a:off x="7402707" y="2886328"/>
              <a:ext cx="486120" cy="711077"/>
            </a:xfrm>
            <a:prstGeom prst="bentConnector3">
              <a:avLst/>
            </a:prstGeom>
            <a:ln w="19050">
              <a:solidFill>
                <a:srgbClr val="6F70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42">
              <a:extLst>
                <a:ext uri="{FF2B5EF4-FFF2-40B4-BE49-F238E27FC236}">
                  <a16:creationId xmlns="" xmlns:a16="http://schemas.microsoft.com/office/drawing/2014/main" id="{3C5ED4BB-48CF-4FE6-940C-CEB72D927F66}"/>
                </a:ext>
              </a:extLst>
            </p:cNvPr>
            <p:cNvCxnSpPr/>
            <p:nvPr/>
          </p:nvCxnSpPr>
          <p:spPr>
            <a:xfrm rot="16200000" flipH="1">
              <a:off x="3799117" y="2035426"/>
              <a:ext cx="900552" cy="2558"/>
            </a:xfrm>
            <a:prstGeom prst="bentConnector3">
              <a:avLst/>
            </a:prstGeom>
            <a:ln w="28575">
              <a:solidFill>
                <a:srgbClr val="E631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4">
              <a:extLst>
                <a:ext uri="{FF2B5EF4-FFF2-40B4-BE49-F238E27FC236}">
                  <a16:creationId xmlns="" xmlns:a16="http://schemas.microsoft.com/office/drawing/2014/main" id="{A7544036-53EC-4F61-BD5A-8111B6417E0D}"/>
                </a:ext>
              </a:extLst>
            </p:cNvPr>
            <p:cNvSpPr/>
            <p:nvPr/>
          </p:nvSpPr>
          <p:spPr>
            <a:xfrm>
              <a:off x="5971929" y="3484927"/>
              <a:ext cx="1278915" cy="447710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Adhesives for B2C</a:t>
              </a:r>
              <a:endParaRPr lang="en-IN" sz="1200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Rounded Rectangle 14">
              <a:extLst>
                <a:ext uri="{FF2B5EF4-FFF2-40B4-BE49-F238E27FC236}">
                  <a16:creationId xmlns="" xmlns:a16="http://schemas.microsoft.com/office/drawing/2014/main" id="{59FC171F-44DC-47BF-964C-CE5FEE855883}"/>
                </a:ext>
              </a:extLst>
            </p:cNvPr>
            <p:cNvSpPr/>
            <p:nvPr/>
          </p:nvSpPr>
          <p:spPr>
            <a:xfrm>
              <a:off x="4423244" y="3543559"/>
              <a:ext cx="1278915" cy="416126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Compounding</a:t>
              </a:r>
              <a:endParaRPr lang="en-IN" sz="1200" b="1" i="1" dirty="0">
                <a:solidFill>
                  <a:srgbClr val="FFFFFF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="" xmlns:a16="http://schemas.microsoft.com/office/drawing/2014/main" id="{FB4905B9-A4EA-4B72-9DDF-9B9A5CD40D6F}"/>
                </a:ext>
              </a:extLst>
            </p:cNvPr>
            <p:cNvSpPr/>
            <p:nvPr/>
          </p:nvSpPr>
          <p:spPr>
            <a:xfrm>
              <a:off x="2984004" y="3543559"/>
              <a:ext cx="1278915" cy="416125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Fillers</a:t>
              </a:r>
            </a:p>
          </p:txBody>
        </p:sp>
        <p:sp>
          <p:nvSpPr>
            <p:cNvPr id="22" name="Rounded Rectangle 14">
              <a:extLst>
                <a:ext uri="{FF2B5EF4-FFF2-40B4-BE49-F238E27FC236}">
                  <a16:creationId xmlns="" xmlns:a16="http://schemas.microsoft.com/office/drawing/2014/main" id="{9E338074-19D4-4E91-92A0-894C7CC0FAD7}"/>
                </a:ext>
              </a:extLst>
            </p:cNvPr>
            <p:cNvSpPr/>
            <p:nvPr/>
          </p:nvSpPr>
          <p:spPr>
            <a:xfrm>
              <a:off x="1543895" y="3543560"/>
              <a:ext cx="1278915" cy="457985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Polymer resin</a:t>
              </a:r>
            </a:p>
          </p:txBody>
        </p:sp>
        <p:sp>
          <p:nvSpPr>
            <p:cNvPr id="23" name="Rounded Rectangle 14">
              <a:extLst>
                <a:ext uri="{FF2B5EF4-FFF2-40B4-BE49-F238E27FC236}">
                  <a16:creationId xmlns="" xmlns:a16="http://schemas.microsoft.com/office/drawing/2014/main" id="{F9C1CAB5-2B65-4226-878F-7F3DB6D1CE89}"/>
                </a:ext>
              </a:extLst>
            </p:cNvPr>
            <p:cNvSpPr/>
            <p:nvPr/>
          </p:nvSpPr>
          <p:spPr>
            <a:xfrm>
              <a:off x="104655" y="3543559"/>
              <a:ext cx="1278915" cy="457985"/>
            </a:xfrm>
            <a:prstGeom prst="snip2DiagRect">
              <a:avLst/>
            </a:prstGeom>
            <a:solidFill>
              <a:srgbClr val="A4A4A4"/>
            </a:solidFill>
            <a:ln w="19050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Textile additives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74451" y="0"/>
            <a:ext cx="518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Cosmo </a:t>
            </a:r>
            <a:r>
              <a:rPr lang="en-US" sz="2800" b="1" i="1" u="sng" dirty="0" err="1" smtClean="0">
                <a:solidFill>
                  <a:srgbClr val="CF1F27"/>
                </a:solidFill>
                <a:cs typeface="SATFGW+CentraleSans-Light"/>
              </a:rPr>
              <a:t>Speciality</a:t>
            </a:r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 Chemicals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6F17C5F-59D7-4693-8096-37F827DF3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" y="6127"/>
            <a:ext cx="1370309" cy="6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5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9542"/>
            <a:ext cx="8888738" cy="3987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451" y="0"/>
            <a:ext cx="518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R&amp;D </a:t>
            </a:r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Infrastructure</a:t>
            </a:r>
            <a:endParaRPr lang="en-US" sz="2800" b="1" i="1" u="sng" dirty="0" smtClean="0">
              <a:solidFill>
                <a:srgbClr val="CF1F27"/>
              </a:solidFill>
              <a:cs typeface="SATFGW+CentraleSans-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F17C5F-59D7-4693-8096-37F827DF3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0309" cy="6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00024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Zigly</a:t>
            </a:r>
          </a:p>
        </p:txBody>
      </p:sp>
    </p:spTree>
    <p:extLst>
      <p:ext uri="{BB962C8B-B14F-4D97-AF65-F5344CB8AC3E}">
        <p14:creationId xmlns:p14="http://schemas.microsoft.com/office/powerpoint/2010/main" val="33283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mbarish.sikarwar\Desktop\Pics &amp; Images\Portfolio.png">
            <a:extLst>
              <a:ext uri="{FF2B5EF4-FFF2-40B4-BE49-F238E27FC236}">
                <a16:creationId xmlns:a16="http://schemas.microsoft.com/office/drawing/2014/main" xmlns="" id="{7ECE7C17-BDD5-410C-9B18-58105E91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843558"/>
            <a:ext cx="7435516" cy="3612479"/>
          </a:xfrm>
          <a:prstGeom prst="rect">
            <a:avLst/>
          </a:prstGeom>
          <a:noFill/>
          <a:ln w="28575">
            <a:noFill/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1674451" y="0"/>
            <a:ext cx="518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Portfolio- Zigly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704C48-0102-43E0-8ED8-63145C65E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730"/>
            <a:ext cx="1152128" cy="6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7534"/>
            <a:ext cx="9065538" cy="41761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74451" y="0"/>
            <a:ext cx="518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Digital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704C48-0102-43E0-8ED8-63145C65E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730"/>
            <a:ext cx="1152128" cy="6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451" y="0"/>
            <a:ext cx="5183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Offline Overview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28181"/>
            <a:ext cx="7366561" cy="25893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172AAE2-3255-4602-B60E-33864593AEBF}"/>
              </a:ext>
            </a:extLst>
          </p:cNvPr>
          <p:cNvSpPr txBox="1"/>
          <p:nvPr/>
        </p:nvSpPr>
        <p:spPr>
          <a:xfrm>
            <a:off x="888807" y="3219822"/>
            <a:ext cx="796419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63646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6465"/>
                </a:solidFill>
                <a:latin typeface="Trebuchet MS" panose="020B0603020202020204" pitchFamily="34" charset="0"/>
              </a:rPr>
              <a:t>The Experience Centre will act as an important hub and integrating point for a unified pet care experience for pet families. </a:t>
            </a:r>
          </a:p>
          <a:p>
            <a:pPr marL="285750" indent="-285750">
              <a:buClr>
                <a:srgbClr val="636465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36465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rgbClr val="63646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6465"/>
                </a:solidFill>
                <a:latin typeface="Trebuchet MS" panose="020B0603020202020204" pitchFamily="34" charset="0"/>
              </a:rPr>
              <a:t>The aim is to create a </a:t>
            </a:r>
            <a:r>
              <a:rPr lang="en-US" sz="1300" dirty="0" err="1">
                <a:solidFill>
                  <a:srgbClr val="636465"/>
                </a:solidFill>
                <a:latin typeface="Trebuchet MS" panose="020B0603020202020204" pitchFamily="34" charset="0"/>
              </a:rPr>
              <a:t>centre</a:t>
            </a:r>
            <a:r>
              <a:rPr lang="en-US" sz="1300" dirty="0">
                <a:solidFill>
                  <a:srgbClr val="636465"/>
                </a:solidFill>
                <a:latin typeface="Trebuchet MS" panose="020B0603020202020204" pitchFamily="34" charset="0"/>
              </a:rPr>
              <a:t> that becomes an important occasional fixture for pet care services which cannot be delivered at home with ease.</a:t>
            </a:r>
          </a:p>
          <a:p>
            <a:pPr marL="285750" indent="-285750">
              <a:buClr>
                <a:srgbClr val="636465"/>
              </a:buClr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36465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rgbClr val="63646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636465"/>
                </a:solidFill>
                <a:latin typeface="Trebuchet MS" panose="020B0603020202020204" pitchFamily="34" charset="0"/>
              </a:rPr>
              <a:t>The first </a:t>
            </a:r>
            <a:r>
              <a:rPr lang="en-US" sz="1300" dirty="0" err="1">
                <a:solidFill>
                  <a:srgbClr val="636465"/>
                </a:solidFill>
                <a:latin typeface="Trebuchet MS" panose="020B0603020202020204" pitchFamily="34" charset="0"/>
              </a:rPr>
              <a:t>centre</a:t>
            </a:r>
            <a:r>
              <a:rPr lang="en-US" sz="1300" dirty="0">
                <a:solidFill>
                  <a:srgbClr val="636465"/>
                </a:solidFill>
                <a:latin typeface="Trebuchet MS" panose="020B0603020202020204" pitchFamily="34" charset="0"/>
              </a:rPr>
              <a:t> will be launched in Delhi NCR and will be operational in Phase 1 of MVP.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704C48-0102-43E0-8ED8-63145C65E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730"/>
            <a:ext cx="1152128" cy="6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8794" y="0"/>
            <a:ext cx="4743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What does First Mean?</a:t>
            </a:r>
            <a:endParaRPr lang="en-US" sz="2800" b="1" i="1" u="sng" spc="-36" dirty="0">
              <a:solidFill>
                <a:srgbClr val="CF1F27"/>
              </a:solidFill>
              <a:cs typeface="SATFGW+CentraleSans-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84" y="240857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Positioning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000378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Cosmo First is a four-decade young Indian business conglomerate that thrives on innovation to unlock value in diverse sunrise sectors such as Packaging Films, Technical Films, Speciality Chemicals, Ferrites and D2C Retail (Pet Care).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814365"/>
            <a:ext cx="2201202" cy="1041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288" y="819835"/>
            <a:ext cx="2189637" cy="103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38" y="859133"/>
            <a:ext cx="1895892" cy="9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Vision, Mission and Values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0082" y="1284745"/>
            <a:ext cx="3571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We aspire to be recognized amongst the most innovative business conglomerates in India, developing high-growth businesses that are sustainable, scalable and profitable.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251520" y="856117"/>
            <a:ext cx="3500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u="sng" dirty="0" smtClean="0">
                <a:solidFill>
                  <a:srgbClr val="CF1F27"/>
                </a:solidFill>
                <a:cs typeface="SATFGW+CentraleSans-Light"/>
              </a:rPr>
              <a:t>Vision</a:t>
            </a:r>
            <a:endParaRPr lang="en-US" b="1" i="1" u="sng" dirty="0">
              <a:solidFill>
                <a:srgbClr val="CF1F27"/>
              </a:solidFill>
              <a:cs typeface="SATFGW+CentraleSans-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48" y="3143254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Champion innovation to stay a step ahead.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People first, foremost, and above all.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Continue to build customer trust through process &amp; quality excellence.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Thrive together and win as a team.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 with integrity, no matter what.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5508104" y="831018"/>
            <a:ext cx="3500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u="sng" dirty="0" smtClean="0">
                <a:solidFill>
                  <a:srgbClr val="CF1F27"/>
                </a:solidFill>
                <a:cs typeface="SATFGW+CentraleSans-Light"/>
              </a:rPr>
              <a:t>Mission</a:t>
            </a:r>
            <a:endParaRPr lang="en-US" b="1" i="1" u="sng" dirty="0">
              <a:solidFill>
                <a:srgbClr val="CF1F27"/>
              </a:solidFill>
              <a:cs typeface="SATFGW+CentraleSans-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6666" y="1259646"/>
            <a:ext cx="2520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To deliver lasting value for all our stakeholders through innovation, excellence, collaboration, integrity &amp; customer-centricity.</a:t>
            </a:r>
          </a:p>
        </p:txBody>
      </p:sp>
      <p:sp>
        <p:nvSpPr>
          <p:cNvPr id="16" name="object 8"/>
          <p:cNvSpPr txBox="1"/>
          <p:nvPr/>
        </p:nvSpPr>
        <p:spPr>
          <a:xfrm>
            <a:off x="714348" y="2571750"/>
            <a:ext cx="3500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u="sng" dirty="0" smtClean="0">
                <a:solidFill>
                  <a:srgbClr val="CF1F27"/>
                </a:solidFill>
                <a:cs typeface="SATFGW+CentraleSans-Light"/>
              </a:rPr>
              <a:t>Values</a:t>
            </a:r>
            <a:endParaRPr lang="en-US" b="1" i="1" u="sng" dirty="0">
              <a:solidFill>
                <a:srgbClr val="CF1F27"/>
              </a:solidFill>
              <a:cs typeface="SATFGW+CentraleSans-Light"/>
            </a:endParaRPr>
          </a:p>
        </p:txBody>
      </p:sp>
      <p:pic>
        <p:nvPicPr>
          <p:cNvPr id="1026" name="Picture 2" descr="Mission vision and values flat style design icons Vector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5278" y="1285866"/>
            <a:ext cx="1080120" cy="11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ssion vision and values flat style design icons Vector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982" y="1259646"/>
            <a:ext cx="1252066" cy="11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ssion vision and values flat style design icons Vector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931790"/>
            <a:ext cx="1478244" cy="14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Board of Directors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977B7A0-CE92-41EC-A3C7-C82C18086CB3}"/>
              </a:ext>
            </a:extLst>
          </p:cNvPr>
          <p:cNvGrpSpPr/>
          <p:nvPr/>
        </p:nvGrpSpPr>
        <p:grpSpPr>
          <a:xfrm>
            <a:off x="297677" y="962484"/>
            <a:ext cx="2126272" cy="3218532"/>
            <a:chOff x="297677" y="962484"/>
            <a:chExt cx="2126272" cy="3218532"/>
          </a:xfrm>
        </p:grpSpPr>
        <p:sp>
          <p:nvSpPr>
            <p:cNvPr id="6" name="Rectangle: Rounded Corners 26">
              <a:extLst>
                <a:ext uri="{FF2B5EF4-FFF2-40B4-BE49-F238E27FC236}">
                  <a16:creationId xmlns="" xmlns:a16="http://schemas.microsoft.com/office/drawing/2014/main" id="{2F86D841-A3A7-4ED3-839D-A4DC2F65EA08}"/>
                </a:ext>
              </a:extLst>
            </p:cNvPr>
            <p:cNvSpPr/>
            <p:nvPr/>
          </p:nvSpPr>
          <p:spPr>
            <a:xfrm>
              <a:off x="366334" y="962484"/>
              <a:ext cx="1982010" cy="3218532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26278E5-54EF-474A-820A-ADA834A0F069}"/>
                </a:ext>
              </a:extLst>
            </p:cNvPr>
            <p:cNvSpPr txBox="1"/>
            <p:nvPr/>
          </p:nvSpPr>
          <p:spPr>
            <a:xfrm>
              <a:off x="385220" y="1028293"/>
              <a:ext cx="193968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Ashok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Jaipuria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Chairman &amp; Managing Director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189FAE2-9E02-425C-A508-FBBF32A15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03613" y="1522313"/>
              <a:ext cx="914400" cy="9144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ED9E5F7-D961-48A5-945C-8C0EBD40D6A5}"/>
                </a:ext>
              </a:extLst>
            </p:cNvPr>
            <p:cNvSpPr txBox="1"/>
            <p:nvPr/>
          </p:nvSpPr>
          <p:spPr>
            <a:xfrm>
              <a:off x="297677" y="2499948"/>
              <a:ext cx="212627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first generation entrepreneur with over forty years of experience in the corporate world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holds a degree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Associate of Arts in Business Administration and diploma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Marketing Science.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2AE385D-B895-4CE1-B53D-89B43AD5556A}"/>
              </a:ext>
            </a:extLst>
          </p:cNvPr>
          <p:cNvGrpSpPr/>
          <p:nvPr/>
        </p:nvGrpSpPr>
        <p:grpSpPr>
          <a:xfrm>
            <a:off x="2422040" y="962480"/>
            <a:ext cx="2126272" cy="3218532"/>
            <a:chOff x="2422040" y="962480"/>
            <a:chExt cx="2126272" cy="3218532"/>
          </a:xfrm>
        </p:grpSpPr>
        <p:sp>
          <p:nvSpPr>
            <p:cNvPr id="11" name="Rectangle: Rounded Corners 71">
              <a:extLst>
                <a:ext uri="{FF2B5EF4-FFF2-40B4-BE49-F238E27FC236}">
                  <a16:creationId xmlns="" xmlns:a16="http://schemas.microsoft.com/office/drawing/2014/main" id="{D20DF6C8-B965-4C5D-9D3D-890D20C4F982}"/>
                </a:ext>
              </a:extLst>
            </p:cNvPr>
            <p:cNvSpPr/>
            <p:nvPr/>
          </p:nvSpPr>
          <p:spPr>
            <a:xfrm>
              <a:off x="2494171" y="962480"/>
              <a:ext cx="1982010" cy="3218532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6F18ACD-BCAF-447C-82B4-CEB5B5267AA8}"/>
                </a:ext>
              </a:extLst>
            </p:cNvPr>
            <p:cNvSpPr txBox="1"/>
            <p:nvPr/>
          </p:nvSpPr>
          <p:spPr>
            <a:xfrm>
              <a:off x="2567951" y="1028289"/>
              <a:ext cx="1834451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A K Jain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Director of Corporate Affairs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C45AA18-C70C-401A-A426-CF9AB3C5F1F2}"/>
                </a:ext>
              </a:extLst>
            </p:cNvPr>
            <p:cNvSpPr txBox="1"/>
            <p:nvPr/>
          </p:nvSpPr>
          <p:spPr>
            <a:xfrm>
              <a:off x="2422040" y="2512260"/>
              <a:ext cx="212627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Experience- </a:t>
              </a:r>
              <a:r>
                <a:rPr lang="en-IN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4 decades</a:t>
              </a:r>
            </a:p>
            <a:p>
              <a:pPr algn="ctr"/>
              <a:r>
                <a:rPr lang="en-IN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experience in Finance, Accounts and General Management functions.</a:t>
              </a:r>
            </a:p>
            <a:p>
              <a:pPr algn="ctr"/>
              <a:r>
                <a:rPr lang="en-IN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Education-</a:t>
              </a:r>
              <a:r>
                <a:rPr lang="en-IN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 holds a Commerce degree from Meerut University and an AICWA from ICWAI. </a:t>
              </a:r>
            </a:p>
          </p:txBody>
        </p:sp>
        <p:pic>
          <p:nvPicPr>
            <p:cNvPr id="14" name="Picture 13" descr="Mr. A K Jain">
              <a:extLst>
                <a:ext uri="{FF2B5EF4-FFF2-40B4-BE49-F238E27FC236}">
                  <a16:creationId xmlns="" xmlns:a16="http://schemas.microsoft.com/office/drawing/2014/main" id="{90FC1EE2-B0AE-463D-9EF5-5CF52B2B6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776" y="1522307"/>
              <a:ext cx="910800" cy="914400"/>
            </a:xfrm>
            <a:custGeom>
              <a:avLst/>
              <a:gdLst>
                <a:gd name="connsiteX0" fmla="*/ 455400 w 910800"/>
                <a:gd name="connsiteY0" fmla="*/ 0 h 914400"/>
                <a:gd name="connsiteX1" fmla="*/ 903311 w 910800"/>
                <a:gd name="connsiteY1" fmla="*/ 365058 h 914400"/>
                <a:gd name="connsiteX2" fmla="*/ 910800 w 910800"/>
                <a:gd name="connsiteY2" fmla="*/ 439344 h 914400"/>
                <a:gd name="connsiteX3" fmla="*/ 910800 w 910800"/>
                <a:gd name="connsiteY3" fmla="*/ 475056 h 914400"/>
                <a:gd name="connsiteX4" fmla="*/ 903311 w 910800"/>
                <a:gd name="connsiteY4" fmla="*/ 549342 h 914400"/>
                <a:gd name="connsiteX5" fmla="*/ 455400 w 910800"/>
                <a:gd name="connsiteY5" fmla="*/ 914400 h 914400"/>
                <a:gd name="connsiteX6" fmla="*/ 7489 w 910800"/>
                <a:gd name="connsiteY6" fmla="*/ 549342 h 914400"/>
                <a:gd name="connsiteX7" fmla="*/ 0 w 910800"/>
                <a:gd name="connsiteY7" fmla="*/ 475056 h 914400"/>
                <a:gd name="connsiteX8" fmla="*/ 0 w 910800"/>
                <a:gd name="connsiteY8" fmla="*/ 439344 h 914400"/>
                <a:gd name="connsiteX9" fmla="*/ 7489 w 910800"/>
                <a:gd name="connsiteY9" fmla="*/ 365058 h 914400"/>
                <a:gd name="connsiteX10" fmla="*/ 455400 w 910800"/>
                <a:gd name="connsiteY10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800" h="914400">
                  <a:moveTo>
                    <a:pt x="455400" y="0"/>
                  </a:moveTo>
                  <a:cubicBezTo>
                    <a:pt x="676342" y="0"/>
                    <a:pt x="860679" y="156720"/>
                    <a:pt x="903311" y="365058"/>
                  </a:cubicBezTo>
                  <a:lnTo>
                    <a:pt x="910800" y="439344"/>
                  </a:lnTo>
                  <a:lnTo>
                    <a:pt x="910800" y="475056"/>
                  </a:lnTo>
                  <a:lnTo>
                    <a:pt x="903311" y="549342"/>
                  </a:lnTo>
                  <a:cubicBezTo>
                    <a:pt x="860679" y="757681"/>
                    <a:pt x="676342" y="914400"/>
                    <a:pt x="455400" y="914400"/>
                  </a:cubicBezTo>
                  <a:cubicBezTo>
                    <a:pt x="234458" y="914400"/>
                    <a:pt x="50121" y="757681"/>
                    <a:pt x="7489" y="549342"/>
                  </a:cubicBezTo>
                  <a:lnTo>
                    <a:pt x="0" y="475056"/>
                  </a:lnTo>
                  <a:lnTo>
                    <a:pt x="0" y="439344"/>
                  </a:lnTo>
                  <a:lnTo>
                    <a:pt x="7489" y="365058"/>
                  </a:lnTo>
                  <a:cubicBezTo>
                    <a:pt x="50121" y="156720"/>
                    <a:pt x="234458" y="0"/>
                    <a:pt x="4554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FC7575B-F278-48AC-9980-A556038A47DD}"/>
              </a:ext>
            </a:extLst>
          </p:cNvPr>
          <p:cNvGrpSpPr/>
          <p:nvPr/>
        </p:nvGrpSpPr>
        <p:grpSpPr>
          <a:xfrm>
            <a:off x="4580135" y="962484"/>
            <a:ext cx="2126272" cy="3218532"/>
            <a:chOff x="4580135" y="962484"/>
            <a:chExt cx="2126272" cy="3218532"/>
          </a:xfrm>
        </p:grpSpPr>
        <p:sp>
          <p:nvSpPr>
            <p:cNvPr id="16" name="Rectangle: Rounded Corners 66">
              <a:extLst>
                <a:ext uri="{FF2B5EF4-FFF2-40B4-BE49-F238E27FC236}">
                  <a16:creationId xmlns="" xmlns:a16="http://schemas.microsoft.com/office/drawing/2014/main" id="{392C7035-F806-4325-B327-6501C5FF199D}"/>
                </a:ext>
              </a:extLst>
            </p:cNvPr>
            <p:cNvSpPr/>
            <p:nvPr/>
          </p:nvSpPr>
          <p:spPr>
            <a:xfrm>
              <a:off x="4657314" y="962484"/>
              <a:ext cx="1982010" cy="3218532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923F75-59AC-4798-A4D7-16CD8E54B312}"/>
                </a:ext>
              </a:extLst>
            </p:cNvPr>
            <p:cNvSpPr txBox="1"/>
            <p:nvPr/>
          </p:nvSpPr>
          <p:spPr>
            <a:xfrm>
              <a:off x="4726046" y="1028293"/>
              <a:ext cx="183445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H K Agrawal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Independent Director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37571CD-7450-4771-B76A-CB7EA28378D8}"/>
                </a:ext>
              </a:extLst>
            </p:cNvPr>
            <p:cNvSpPr txBox="1"/>
            <p:nvPr/>
          </p:nvSpPr>
          <p:spPr>
            <a:xfrm>
              <a:off x="4580135" y="2512262"/>
              <a:ext cx="212627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4 decades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experience in the fields of Strategic Management, Organization Structure, Finance and Training.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is a Mechanical Engineer from University of Jodhpur and has obtained his MBA from IIM, Ahmedabad.</a:t>
              </a:r>
            </a:p>
          </p:txBody>
        </p:sp>
        <p:pic>
          <p:nvPicPr>
            <p:cNvPr id="19" name="Picture 18" descr="Mr. H K Agrawal">
              <a:extLst>
                <a:ext uri="{FF2B5EF4-FFF2-40B4-BE49-F238E27FC236}">
                  <a16:creationId xmlns="" xmlns:a16="http://schemas.microsoft.com/office/drawing/2014/main" id="{AB0A91F1-8F72-48A9-9C11-C83F17254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872" y="1537387"/>
              <a:ext cx="910799" cy="914400"/>
            </a:xfrm>
            <a:custGeom>
              <a:avLst/>
              <a:gdLst>
                <a:gd name="connsiteX0" fmla="*/ 453599 w 910799"/>
                <a:gd name="connsiteY0" fmla="*/ 0 h 914400"/>
                <a:gd name="connsiteX1" fmla="*/ 910799 w 910799"/>
                <a:gd name="connsiteY1" fmla="*/ 457200 h 914400"/>
                <a:gd name="connsiteX2" fmla="*/ 453599 w 910799"/>
                <a:gd name="connsiteY2" fmla="*/ 914400 h 914400"/>
                <a:gd name="connsiteX3" fmla="*/ 5688 w 910799"/>
                <a:gd name="connsiteY3" fmla="*/ 549342 h 914400"/>
                <a:gd name="connsiteX4" fmla="*/ 0 w 910799"/>
                <a:gd name="connsiteY4" fmla="*/ 492921 h 914400"/>
                <a:gd name="connsiteX5" fmla="*/ 0 w 910799"/>
                <a:gd name="connsiteY5" fmla="*/ 421479 h 914400"/>
                <a:gd name="connsiteX6" fmla="*/ 5688 w 910799"/>
                <a:gd name="connsiteY6" fmla="*/ 365058 h 914400"/>
                <a:gd name="connsiteX7" fmla="*/ 453599 w 910799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799" h="914400">
                  <a:moveTo>
                    <a:pt x="453599" y="0"/>
                  </a:moveTo>
                  <a:cubicBezTo>
                    <a:pt x="706104" y="0"/>
                    <a:pt x="910799" y="204695"/>
                    <a:pt x="910799" y="457200"/>
                  </a:cubicBezTo>
                  <a:cubicBezTo>
                    <a:pt x="910799" y="709705"/>
                    <a:pt x="706104" y="914400"/>
                    <a:pt x="453599" y="914400"/>
                  </a:cubicBezTo>
                  <a:cubicBezTo>
                    <a:pt x="232657" y="914400"/>
                    <a:pt x="48320" y="757681"/>
                    <a:pt x="5688" y="549342"/>
                  </a:cubicBezTo>
                  <a:lnTo>
                    <a:pt x="0" y="492921"/>
                  </a:lnTo>
                  <a:lnTo>
                    <a:pt x="0" y="421479"/>
                  </a:lnTo>
                  <a:lnTo>
                    <a:pt x="5688" y="365058"/>
                  </a:lnTo>
                  <a:cubicBezTo>
                    <a:pt x="48320" y="156720"/>
                    <a:pt x="232657" y="0"/>
                    <a:pt x="453599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769839" y="962480"/>
            <a:ext cx="1982010" cy="3218532"/>
            <a:chOff x="6769839" y="962480"/>
            <a:chExt cx="1982010" cy="321853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8707186-923A-43D0-BCDC-8A5317A0E19F}"/>
                </a:ext>
              </a:extLst>
            </p:cNvPr>
            <p:cNvSpPr txBox="1"/>
            <p:nvPr/>
          </p:nvSpPr>
          <p:spPr>
            <a:xfrm>
              <a:off x="6795826" y="2510221"/>
              <a:ext cx="194074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More than two decades of experience in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retail and marketing communications in the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 and in India.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She graduated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IIM-Ahmedabad in and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has a degree in Economics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St. Stephens, Delhi University.</a:t>
              </a:r>
            </a:p>
          </p:txBody>
        </p:sp>
        <p:sp>
          <p:nvSpPr>
            <p:cNvPr id="23" name="Rectangle: Rounded Corners 76">
              <a:extLst>
                <a:ext uri="{FF2B5EF4-FFF2-40B4-BE49-F238E27FC236}">
                  <a16:creationId xmlns="" xmlns:a16="http://schemas.microsoft.com/office/drawing/2014/main" id="{5638678C-17AA-47FE-A9A1-5DC1F5BE1775}"/>
                </a:ext>
              </a:extLst>
            </p:cNvPr>
            <p:cNvSpPr/>
            <p:nvPr/>
          </p:nvSpPr>
          <p:spPr>
            <a:xfrm>
              <a:off x="6769839" y="962480"/>
              <a:ext cx="1982010" cy="3218532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36BE964-3515-4DFE-BDCC-1180A1140E2C}"/>
                </a:ext>
              </a:extLst>
            </p:cNvPr>
            <p:cNvSpPr txBox="1"/>
            <p:nvPr/>
          </p:nvSpPr>
          <p:spPr>
            <a:xfrm>
              <a:off x="6797305" y="1028289"/>
              <a:ext cx="1834451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Mrs.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Alpana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Parida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Independent Director</a:t>
              </a:r>
            </a:p>
          </p:txBody>
        </p:sp>
        <p:pic>
          <p:nvPicPr>
            <p:cNvPr id="25" name="Picture 24" descr="Mrs. Alpana Parida">
              <a:extLst>
                <a:ext uri="{FF2B5EF4-FFF2-40B4-BE49-F238E27FC236}">
                  <a16:creationId xmlns="" xmlns:a16="http://schemas.microsoft.com/office/drawing/2014/main" id="{156349FC-12E2-40A8-85D7-9E4E38B54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330" y="1534178"/>
              <a:ext cx="914400" cy="9144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79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CFF6C1-E22E-4AFC-97D7-EBEFA7C4D076}"/>
              </a:ext>
            </a:extLst>
          </p:cNvPr>
          <p:cNvGrpSpPr/>
          <p:nvPr/>
        </p:nvGrpSpPr>
        <p:grpSpPr>
          <a:xfrm>
            <a:off x="273761" y="962484"/>
            <a:ext cx="1682900" cy="3346192"/>
            <a:chOff x="278130" y="962483"/>
            <a:chExt cx="2126272" cy="4113356"/>
          </a:xfrm>
        </p:grpSpPr>
        <p:sp>
          <p:nvSpPr>
            <p:cNvPr id="5" name="Rectangle: Rounded Corners 26">
              <a:extLst>
                <a:ext uri="{FF2B5EF4-FFF2-40B4-BE49-F238E27FC236}">
                  <a16:creationId xmlns="" xmlns:a16="http://schemas.microsoft.com/office/drawing/2014/main" id="{2F86D841-A3A7-4ED3-839D-A4DC2F65EA08}"/>
                </a:ext>
              </a:extLst>
            </p:cNvPr>
            <p:cNvSpPr/>
            <p:nvPr/>
          </p:nvSpPr>
          <p:spPr>
            <a:xfrm>
              <a:off x="366334" y="962483"/>
              <a:ext cx="1982010" cy="4113356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26278E5-54EF-474A-820A-ADA834A0F069}"/>
                </a:ext>
              </a:extLst>
            </p:cNvPr>
            <p:cNvSpPr txBox="1"/>
            <p:nvPr/>
          </p:nvSpPr>
          <p:spPr>
            <a:xfrm>
              <a:off x="364092" y="1028293"/>
              <a:ext cx="199732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Pratip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Chaudhuri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Non-Executive &amp; Non Independent Director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791E6C7-70A3-49C8-A579-0220DA2D2B7D}"/>
                </a:ext>
              </a:extLst>
            </p:cNvPr>
            <p:cNvSpPr txBox="1"/>
            <p:nvPr/>
          </p:nvSpPr>
          <p:spPr>
            <a:xfrm>
              <a:off x="278130" y="2858055"/>
              <a:ext cx="2126272" cy="2194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Extensive experience in the fields of Corporate Finance, Treasury, Asset Management and International Banking.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holds a BSc. (Hons) Degree from St. Stephen's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College DU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is also an MBA from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UBS, Chandigarh.</a:t>
              </a:r>
            </a:p>
          </p:txBody>
        </p:sp>
        <p:pic>
          <p:nvPicPr>
            <p:cNvPr id="8" name="Picture 7" descr="E:\Backup_Nas\priti\website\BOD_pictures\Pratip Chaudhary\Pratip Chaudhuri.JPG">
              <a:extLst>
                <a:ext uri="{FF2B5EF4-FFF2-40B4-BE49-F238E27FC236}">
                  <a16:creationId xmlns="" xmlns:a16="http://schemas.microsoft.com/office/drawing/2014/main" id="{96D63C9B-64E8-4F42-ACB4-FAC2CF2F2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66" y="1911751"/>
              <a:ext cx="910800" cy="914400"/>
            </a:xfrm>
            <a:custGeom>
              <a:avLst/>
              <a:gdLst>
                <a:gd name="connsiteX0" fmla="*/ 453600 w 910800"/>
                <a:gd name="connsiteY0" fmla="*/ 0 h 914400"/>
                <a:gd name="connsiteX1" fmla="*/ 910800 w 910800"/>
                <a:gd name="connsiteY1" fmla="*/ 457200 h 914400"/>
                <a:gd name="connsiteX2" fmla="*/ 453600 w 910800"/>
                <a:gd name="connsiteY2" fmla="*/ 914400 h 914400"/>
                <a:gd name="connsiteX3" fmla="*/ 5689 w 910800"/>
                <a:gd name="connsiteY3" fmla="*/ 549342 h 914400"/>
                <a:gd name="connsiteX4" fmla="*/ 0 w 910800"/>
                <a:gd name="connsiteY4" fmla="*/ 492911 h 914400"/>
                <a:gd name="connsiteX5" fmla="*/ 0 w 910800"/>
                <a:gd name="connsiteY5" fmla="*/ 421489 h 914400"/>
                <a:gd name="connsiteX6" fmla="*/ 5689 w 910800"/>
                <a:gd name="connsiteY6" fmla="*/ 365058 h 914400"/>
                <a:gd name="connsiteX7" fmla="*/ 453600 w 910800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00" h="914400">
                  <a:moveTo>
                    <a:pt x="453600" y="0"/>
                  </a:moveTo>
                  <a:cubicBezTo>
                    <a:pt x="706105" y="0"/>
                    <a:pt x="910800" y="204695"/>
                    <a:pt x="910800" y="457200"/>
                  </a:cubicBezTo>
                  <a:cubicBezTo>
                    <a:pt x="910800" y="709705"/>
                    <a:pt x="706105" y="914400"/>
                    <a:pt x="453600" y="914400"/>
                  </a:cubicBezTo>
                  <a:cubicBezTo>
                    <a:pt x="232658" y="914400"/>
                    <a:pt x="48321" y="757681"/>
                    <a:pt x="5689" y="549342"/>
                  </a:cubicBezTo>
                  <a:lnTo>
                    <a:pt x="0" y="492911"/>
                  </a:lnTo>
                  <a:lnTo>
                    <a:pt x="0" y="421489"/>
                  </a:lnTo>
                  <a:lnTo>
                    <a:pt x="5689" y="365058"/>
                  </a:lnTo>
                  <a:cubicBezTo>
                    <a:pt x="48321" y="156720"/>
                    <a:pt x="232658" y="0"/>
                    <a:pt x="4536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EC49A28-5550-4992-BC3D-447F6715B129}"/>
              </a:ext>
            </a:extLst>
          </p:cNvPr>
          <p:cNvGrpSpPr/>
          <p:nvPr/>
        </p:nvGrpSpPr>
        <p:grpSpPr>
          <a:xfrm>
            <a:off x="1930603" y="962480"/>
            <a:ext cx="1705294" cy="3346196"/>
            <a:chOff x="2405795" y="962480"/>
            <a:chExt cx="2126272" cy="3506257"/>
          </a:xfrm>
        </p:grpSpPr>
        <p:sp>
          <p:nvSpPr>
            <p:cNvPr id="10" name="Rectangle: Rounded Corners 71">
              <a:extLst>
                <a:ext uri="{FF2B5EF4-FFF2-40B4-BE49-F238E27FC236}">
                  <a16:creationId xmlns="" xmlns:a16="http://schemas.microsoft.com/office/drawing/2014/main" id="{D20DF6C8-B965-4C5D-9D3D-890D20C4F982}"/>
                </a:ext>
              </a:extLst>
            </p:cNvPr>
            <p:cNvSpPr/>
            <p:nvPr/>
          </p:nvSpPr>
          <p:spPr>
            <a:xfrm>
              <a:off x="2494172" y="962480"/>
              <a:ext cx="1982010" cy="3506257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F18ACD-BCAF-447C-82B4-CEB5B5267AA8}"/>
                </a:ext>
              </a:extLst>
            </p:cNvPr>
            <p:cNvSpPr txBox="1"/>
            <p:nvPr/>
          </p:nvSpPr>
          <p:spPr>
            <a:xfrm>
              <a:off x="2551706" y="1028289"/>
              <a:ext cx="1834451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H N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Sinor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Independent Director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FFA32EB-F1A8-4D27-9E23-275A90211FCA}"/>
                </a:ext>
              </a:extLst>
            </p:cNvPr>
            <p:cNvSpPr txBox="1"/>
            <p:nvPr/>
          </p:nvSpPr>
          <p:spPr>
            <a:xfrm>
              <a:off x="2405795" y="2576440"/>
              <a:ext cx="212627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4 of Experience decades in public as well as private sector banks like UBI, Central Bank of India and ICICI Bank.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Background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is also associated with various charitable and other trusts engaged in social activities.</a:t>
              </a:r>
            </a:p>
          </p:txBody>
        </p:sp>
        <p:pic>
          <p:nvPicPr>
            <p:cNvPr id="13" name="Picture 12" descr="E:\Backup_Nas\priti\Presentations\Corporate ppt_July'17\hn_sinor.jpg">
              <a:extLst>
                <a:ext uri="{FF2B5EF4-FFF2-40B4-BE49-F238E27FC236}">
                  <a16:creationId xmlns="" xmlns:a16="http://schemas.microsoft.com/office/drawing/2014/main" id="{86BF493D-FE59-44A5-94E6-224BB050E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531" y="1636687"/>
              <a:ext cx="910800" cy="914400"/>
            </a:xfrm>
            <a:custGeom>
              <a:avLst/>
              <a:gdLst>
                <a:gd name="connsiteX0" fmla="*/ 457200 w 910800"/>
                <a:gd name="connsiteY0" fmla="*/ 0 h 914400"/>
                <a:gd name="connsiteX1" fmla="*/ 905111 w 910800"/>
                <a:gd name="connsiteY1" fmla="*/ 365058 h 914400"/>
                <a:gd name="connsiteX2" fmla="*/ 910800 w 910800"/>
                <a:gd name="connsiteY2" fmla="*/ 421489 h 914400"/>
                <a:gd name="connsiteX3" fmla="*/ 910800 w 910800"/>
                <a:gd name="connsiteY3" fmla="*/ 492911 h 914400"/>
                <a:gd name="connsiteX4" fmla="*/ 905111 w 910800"/>
                <a:gd name="connsiteY4" fmla="*/ 549342 h 914400"/>
                <a:gd name="connsiteX5" fmla="*/ 457200 w 910800"/>
                <a:gd name="connsiteY5" fmla="*/ 914400 h 914400"/>
                <a:gd name="connsiteX6" fmla="*/ 0 w 910800"/>
                <a:gd name="connsiteY6" fmla="*/ 457200 h 914400"/>
                <a:gd name="connsiteX7" fmla="*/ 457200 w 910800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800" h="914400">
                  <a:moveTo>
                    <a:pt x="457200" y="0"/>
                  </a:moveTo>
                  <a:cubicBezTo>
                    <a:pt x="678142" y="0"/>
                    <a:pt x="862479" y="156720"/>
                    <a:pt x="905111" y="365058"/>
                  </a:cubicBezTo>
                  <a:lnTo>
                    <a:pt x="910800" y="421489"/>
                  </a:lnTo>
                  <a:lnTo>
                    <a:pt x="910800" y="492911"/>
                  </a:lnTo>
                  <a:lnTo>
                    <a:pt x="905111" y="549342"/>
                  </a:lnTo>
                  <a:cubicBezTo>
                    <a:pt x="862479" y="757681"/>
                    <a:pt x="678142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9D956E3-4C56-4413-996D-2D75430E6B3B}"/>
              </a:ext>
            </a:extLst>
          </p:cNvPr>
          <p:cNvGrpSpPr/>
          <p:nvPr/>
        </p:nvGrpSpPr>
        <p:grpSpPr>
          <a:xfrm>
            <a:off x="3661955" y="962484"/>
            <a:ext cx="1730381" cy="3346192"/>
            <a:chOff x="4594626" y="962484"/>
            <a:chExt cx="2126272" cy="3697498"/>
          </a:xfrm>
        </p:grpSpPr>
        <p:sp>
          <p:nvSpPr>
            <p:cNvPr id="15" name="Rectangle: Rounded Corners 66">
              <a:extLst>
                <a:ext uri="{FF2B5EF4-FFF2-40B4-BE49-F238E27FC236}">
                  <a16:creationId xmlns="" xmlns:a16="http://schemas.microsoft.com/office/drawing/2014/main" id="{392C7035-F806-4325-B327-6501C5FF199D}"/>
                </a:ext>
              </a:extLst>
            </p:cNvPr>
            <p:cNvSpPr/>
            <p:nvPr/>
          </p:nvSpPr>
          <p:spPr>
            <a:xfrm>
              <a:off x="4657314" y="962484"/>
              <a:ext cx="1982010" cy="3697498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5923F75-59AC-4798-A4D7-16CD8E54B312}"/>
                </a:ext>
              </a:extLst>
            </p:cNvPr>
            <p:cNvSpPr txBox="1"/>
            <p:nvPr/>
          </p:nvSpPr>
          <p:spPr>
            <a:xfrm>
              <a:off x="4655072" y="1028293"/>
              <a:ext cx="183445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Anil Wadhwa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Independent Director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93B484-46AA-4E5C-A2FE-74B75D3B90C6}"/>
                </a:ext>
              </a:extLst>
            </p:cNvPr>
            <p:cNvSpPr txBox="1"/>
            <p:nvPr/>
          </p:nvSpPr>
          <p:spPr>
            <a:xfrm>
              <a:off x="4594626" y="2550542"/>
              <a:ext cx="212627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Ex- Member of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IFS, he has served as Indian Ambassador to Several country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holds a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Master’s Degree in History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 specialization in Chinese History and Medieval Indian History and Architecture.</a:t>
              </a:r>
            </a:p>
          </p:txBody>
        </p:sp>
        <p:pic>
          <p:nvPicPr>
            <p:cNvPr id="18" name="Picture 17" descr="https://www.cosmofilms.com/uploads/director/Anil-Wadhwa.jpg">
              <a:extLst>
                <a:ext uri="{FF2B5EF4-FFF2-40B4-BE49-F238E27FC236}">
                  <a16:creationId xmlns="" xmlns:a16="http://schemas.microsoft.com/office/drawing/2014/main" id="{CFED285F-75F3-4ED1-A35E-9A8D6B953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337" y="1623342"/>
              <a:ext cx="914400" cy="9144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  <p:sp>
        <p:nvSpPr>
          <p:cNvPr id="23" name="Rectangle 22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Board of Directors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76966" y="962480"/>
            <a:ext cx="1859330" cy="3346196"/>
            <a:chOff x="6676040" y="992221"/>
            <a:chExt cx="2126272" cy="3643962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33FD714-67C6-49CA-9F69-13651F40A8B1}"/>
                </a:ext>
              </a:extLst>
            </p:cNvPr>
            <p:cNvGrpSpPr/>
            <p:nvPr/>
          </p:nvGrpSpPr>
          <p:grpSpPr>
            <a:xfrm>
              <a:off x="6742426" y="992221"/>
              <a:ext cx="1984252" cy="3643962"/>
              <a:chOff x="6767597" y="962480"/>
              <a:chExt cx="1984252" cy="3643962"/>
            </a:xfrm>
          </p:grpSpPr>
          <p:sp>
            <p:nvSpPr>
              <p:cNvPr id="20" name="Rectangle: Rounded Corners 76">
                <a:extLst>
                  <a:ext uri="{FF2B5EF4-FFF2-40B4-BE49-F238E27FC236}">
                    <a16:creationId xmlns="" xmlns:a16="http://schemas.microsoft.com/office/drawing/2014/main" id="{5638678C-17AA-47FE-A9A1-5DC1F5BE1775}"/>
                  </a:ext>
                </a:extLst>
              </p:cNvPr>
              <p:cNvSpPr/>
              <p:nvPr/>
            </p:nvSpPr>
            <p:spPr>
              <a:xfrm>
                <a:off x="6769839" y="962480"/>
                <a:ext cx="1982010" cy="3643962"/>
              </a:xfrm>
              <a:prstGeom prst="roundRect">
                <a:avLst>
                  <a:gd name="adj" fmla="val 6143"/>
                </a:avLst>
              </a:prstGeom>
              <a:noFill/>
              <a:ln w="12700">
                <a:solidFill>
                  <a:srgbClr val="7677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36BE964-3515-4DFE-BDCC-1180A1140E2C}"/>
                  </a:ext>
                </a:extLst>
              </p:cNvPr>
              <p:cNvSpPr txBox="1"/>
              <p:nvPr/>
            </p:nvSpPr>
            <p:spPr>
              <a:xfrm>
                <a:off x="6767597" y="1028289"/>
                <a:ext cx="183445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200" dirty="0">
                    <a:solidFill>
                      <a:srgbClr val="E63246"/>
                    </a:solidFill>
                    <a:latin typeface="Mavin pro"/>
                  </a:rPr>
                  <a:t>Mr. Rakesh </a:t>
                </a:r>
                <a:r>
                  <a:rPr lang="en-IN" sz="1200" dirty="0" err="1">
                    <a:solidFill>
                      <a:srgbClr val="E63246"/>
                    </a:solidFill>
                    <a:latin typeface="Mavin pro"/>
                  </a:rPr>
                  <a:t>Nangia</a:t>
                </a:r>
                <a:endParaRPr lang="en-IN" sz="1200" dirty="0">
                  <a:solidFill>
                    <a:srgbClr val="E63246"/>
                  </a:solidFill>
                  <a:latin typeface="Mavin pro"/>
                </a:endParaRPr>
              </a:p>
              <a:p>
                <a:pPr algn="ctr"/>
                <a:r>
                  <a:rPr lang="en-IN" sz="1000" dirty="0">
                    <a:solidFill>
                      <a:srgbClr val="595959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Independent Director</a:t>
                </a:r>
              </a:p>
            </p:txBody>
          </p:sp>
          <p:pic>
            <p:nvPicPr>
              <p:cNvPr id="22" name="Picture 21" descr="E:\Backup_Nas\priti\website\BOD_pictures\Rajeev Gupta\Rajeev Gupta.JPG">
                <a:extLst>
                  <a:ext uri="{FF2B5EF4-FFF2-40B4-BE49-F238E27FC236}">
                    <a16:creationId xmlns="" xmlns:a16="http://schemas.microsoft.com/office/drawing/2014/main" id="{CC8E88EE-B3CD-4D45-8AE5-196A8FA71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9422" y="1625868"/>
                <a:ext cx="910800" cy="914400"/>
              </a:xfrm>
              <a:custGeom>
                <a:avLst/>
                <a:gdLst>
                  <a:gd name="connsiteX0" fmla="*/ 457200 w 910800"/>
                  <a:gd name="connsiteY0" fmla="*/ 0 h 914400"/>
                  <a:gd name="connsiteX1" fmla="*/ 905111 w 910800"/>
                  <a:gd name="connsiteY1" fmla="*/ 365058 h 914400"/>
                  <a:gd name="connsiteX2" fmla="*/ 910800 w 910800"/>
                  <a:gd name="connsiteY2" fmla="*/ 421489 h 914400"/>
                  <a:gd name="connsiteX3" fmla="*/ 910800 w 910800"/>
                  <a:gd name="connsiteY3" fmla="*/ 492911 h 914400"/>
                  <a:gd name="connsiteX4" fmla="*/ 905111 w 910800"/>
                  <a:gd name="connsiteY4" fmla="*/ 549342 h 914400"/>
                  <a:gd name="connsiteX5" fmla="*/ 457200 w 910800"/>
                  <a:gd name="connsiteY5" fmla="*/ 914400 h 914400"/>
                  <a:gd name="connsiteX6" fmla="*/ 0 w 910800"/>
                  <a:gd name="connsiteY6" fmla="*/ 457200 h 914400"/>
                  <a:gd name="connsiteX7" fmla="*/ 457200 w 910800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00" h="914400">
                    <a:moveTo>
                      <a:pt x="457200" y="0"/>
                    </a:moveTo>
                    <a:cubicBezTo>
                      <a:pt x="678142" y="0"/>
                      <a:pt x="862479" y="156720"/>
                      <a:pt x="905111" y="365058"/>
                    </a:cubicBezTo>
                    <a:lnTo>
                      <a:pt x="910800" y="421489"/>
                    </a:lnTo>
                    <a:lnTo>
                      <a:pt x="910800" y="492911"/>
                    </a:lnTo>
                    <a:lnTo>
                      <a:pt x="905111" y="549342"/>
                    </a:lnTo>
                    <a:cubicBezTo>
                      <a:pt x="862479" y="757681"/>
                      <a:pt x="678142" y="914400"/>
                      <a:pt x="457200" y="914400"/>
                    </a:cubicBez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636465"/>
                </a:solidFill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4B2E681-5190-4FB8-B9E9-5FF0A5D86FD6}"/>
                </a:ext>
              </a:extLst>
            </p:cNvPr>
            <p:cNvSpPr txBox="1"/>
            <p:nvPr/>
          </p:nvSpPr>
          <p:spPr>
            <a:xfrm>
              <a:off x="6676040" y="2554402"/>
              <a:ext cx="2126272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 decades of experience in advising Fortune 500 multinationals and Indian Business houses on a wide range of matters.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Background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is a council member of PHD chambers, member of CII's national committee on Taxation and member of FICCI's Council for Taxation.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14801" y="962480"/>
            <a:ext cx="1859330" cy="3346196"/>
            <a:chOff x="6676040" y="992221"/>
            <a:chExt cx="2126272" cy="3643962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33FD714-67C6-49CA-9F69-13651F40A8B1}"/>
                </a:ext>
              </a:extLst>
            </p:cNvPr>
            <p:cNvGrpSpPr/>
            <p:nvPr/>
          </p:nvGrpSpPr>
          <p:grpSpPr>
            <a:xfrm>
              <a:off x="6742426" y="992221"/>
              <a:ext cx="1984252" cy="3643962"/>
              <a:chOff x="6767597" y="962480"/>
              <a:chExt cx="1984252" cy="3643962"/>
            </a:xfrm>
          </p:grpSpPr>
          <p:sp>
            <p:nvSpPr>
              <p:cNvPr id="29" name="Rectangle: Rounded Corners 76">
                <a:extLst>
                  <a:ext uri="{FF2B5EF4-FFF2-40B4-BE49-F238E27FC236}">
                    <a16:creationId xmlns="" xmlns:a16="http://schemas.microsoft.com/office/drawing/2014/main" id="{5638678C-17AA-47FE-A9A1-5DC1F5BE1775}"/>
                  </a:ext>
                </a:extLst>
              </p:cNvPr>
              <p:cNvSpPr/>
              <p:nvPr/>
            </p:nvSpPr>
            <p:spPr>
              <a:xfrm>
                <a:off x="6769839" y="962480"/>
                <a:ext cx="1982010" cy="3643962"/>
              </a:xfrm>
              <a:prstGeom prst="roundRect">
                <a:avLst>
                  <a:gd name="adj" fmla="val 6143"/>
                </a:avLst>
              </a:prstGeom>
              <a:noFill/>
              <a:ln w="12700">
                <a:solidFill>
                  <a:srgbClr val="7677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D36BE964-3515-4DFE-BDCC-1180A1140E2C}"/>
                  </a:ext>
                </a:extLst>
              </p:cNvPr>
              <p:cNvSpPr txBox="1"/>
              <p:nvPr/>
            </p:nvSpPr>
            <p:spPr>
              <a:xfrm>
                <a:off x="6767597" y="1028289"/>
                <a:ext cx="1834451" cy="469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200" dirty="0" err="1">
                    <a:solidFill>
                      <a:srgbClr val="E63246"/>
                    </a:solidFill>
                    <a:latin typeface="Mavin pro"/>
                  </a:rPr>
                  <a:t>Mr.</a:t>
                </a:r>
                <a:r>
                  <a:rPr lang="en-IN" sz="1200" dirty="0">
                    <a:solidFill>
                      <a:srgbClr val="E63246"/>
                    </a:solidFill>
                    <a:latin typeface="Mavin pro"/>
                  </a:rPr>
                  <a:t> Arjun Singh</a:t>
                </a:r>
              </a:p>
              <a:p>
                <a:pPr algn="ctr"/>
                <a:r>
                  <a:rPr lang="en-IN" sz="1000" dirty="0" smtClean="0">
                    <a:solidFill>
                      <a:srgbClr val="595959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Independent </a:t>
                </a:r>
                <a:r>
                  <a:rPr lang="en-IN" sz="1000" dirty="0">
                    <a:solidFill>
                      <a:srgbClr val="595959"/>
                    </a:solidFill>
                    <a:latin typeface="Mavin pro"/>
                    <a:ea typeface="Open Sans" panose="020B0606030504020204" pitchFamily="34" charset="0"/>
                    <a:cs typeface="Open Sans" panose="020B0606030504020204" pitchFamily="34" charset="0"/>
                  </a:rPr>
                  <a:t>Director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CC8E88EE-B3CD-4D45-8AE5-196A8FA71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289999" y="1625868"/>
                <a:ext cx="789646" cy="914400"/>
              </a:xfrm>
              <a:custGeom>
                <a:avLst/>
                <a:gdLst>
                  <a:gd name="connsiteX0" fmla="*/ 457200 w 910800"/>
                  <a:gd name="connsiteY0" fmla="*/ 0 h 914400"/>
                  <a:gd name="connsiteX1" fmla="*/ 905111 w 910800"/>
                  <a:gd name="connsiteY1" fmla="*/ 365058 h 914400"/>
                  <a:gd name="connsiteX2" fmla="*/ 910800 w 910800"/>
                  <a:gd name="connsiteY2" fmla="*/ 421489 h 914400"/>
                  <a:gd name="connsiteX3" fmla="*/ 910800 w 910800"/>
                  <a:gd name="connsiteY3" fmla="*/ 492911 h 914400"/>
                  <a:gd name="connsiteX4" fmla="*/ 905111 w 910800"/>
                  <a:gd name="connsiteY4" fmla="*/ 549342 h 914400"/>
                  <a:gd name="connsiteX5" fmla="*/ 457200 w 910800"/>
                  <a:gd name="connsiteY5" fmla="*/ 914400 h 914400"/>
                  <a:gd name="connsiteX6" fmla="*/ 0 w 910800"/>
                  <a:gd name="connsiteY6" fmla="*/ 457200 h 914400"/>
                  <a:gd name="connsiteX7" fmla="*/ 457200 w 910800"/>
                  <a:gd name="connsiteY7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00" h="914400">
                    <a:moveTo>
                      <a:pt x="457200" y="0"/>
                    </a:moveTo>
                    <a:cubicBezTo>
                      <a:pt x="678142" y="0"/>
                      <a:pt x="862479" y="156720"/>
                      <a:pt x="905111" y="365058"/>
                    </a:cubicBezTo>
                    <a:lnTo>
                      <a:pt x="910800" y="421489"/>
                    </a:lnTo>
                    <a:lnTo>
                      <a:pt x="910800" y="492911"/>
                    </a:lnTo>
                    <a:lnTo>
                      <a:pt x="905111" y="549342"/>
                    </a:lnTo>
                    <a:cubicBezTo>
                      <a:pt x="862479" y="757681"/>
                      <a:pt x="678142" y="914400"/>
                      <a:pt x="457200" y="914400"/>
                    </a:cubicBez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636465"/>
                </a:solidFill>
              </a:ln>
            </p:spPr>
          </p:pic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4B2E681-5190-4FB8-B9E9-5FF0A5D86FD6}"/>
                </a:ext>
              </a:extLst>
            </p:cNvPr>
            <p:cNvSpPr txBox="1"/>
            <p:nvPr/>
          </p:nvSpPr>
          <p:spPr>
            <a:xfrm>
              <a:off x="6676040" y="2554403"/>
              <a:ext cx="2126272" cy="1943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</a:t>
              </a:r>
              <a:r>
                <a:rPr lang="en-US" sz="1000" b="1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25 years of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running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growing businesses.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Background -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Currently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Managing Director for Asia and the head of Envestnet | Yodlee's growing operations in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India,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 has held senior roles at Aon Hewitt in Asia, WNS, ABN AMRO Bank in Amsterdam,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more.</a:t>
              </a:r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30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43174" y="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Leadership Team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99D7633-CDD9-45E1-9810-A1E18409A265}"/>
              </a:ext>
            </a:extLst>
          </p:cNvPr>
          <p:cNvGrpSpPr/>
          <p:nvPr/>
        </p:nvGrpSpPr>
        <p:grpSpPr>
          <a:xfrm>
            <a:off x="1194257" y="890566"/>
            <a:ext cx="3384374" cy="3781328"/>
            <a:chOff x="1183595" y="962484"/>
            <a:chExt cx="2005633" cy="3781328"/>
          </a:xfrm>
        </p:grpSpPr>
        <p:sp>
          <p:nvSpPr>
            <p:cNvPr id="33" name="Rectangle: Rounded Corners 26">
              <a:extLst>
                <a:ext uri="{FF2B5EF4-FFF2-40B4-BE49-F238E27FC236}">
                  <a16:creationId xmlns="" xmlns:a16="http://schemas.microsoft.com/office/drawing/2014/main" id="{2F86D841-A3A7-4ED3-839D-A4DC2F65EA08}"/>
                </a:ext>
              </a:extLst>
            </p:cNvPr>
            <p:cNvSpPr/>
            <p:nvPr/>
          </p:nvSpPr>
          <p:spPr>
            <a:xfrm>
              <a:off x="1191475" y="962484"/>
              <a:ext cx="1982010" cy="3346200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26278E5-54EF-474A-820A-ADA834A0F069}"/>
                </a:ext>
              </a:extLst>
            </p:cNvPr>
            <p:cNvSpPr txBox="1"/>
            <p:nvPr/>
          </p:nvSpPr>
          <p:spPr>
            <a:xfrm>
              <a:off x="1403956" y="1055263"/>
              <a:ext cx="16131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Pankaj Poddar</a:t>
              </a:r>
            </a:p>
            <a:p>
              <a:pPr algn="ctr"/>
              <a:r>
                <a:rPr lang="en-IN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Group Chief </a:t>
              </a:r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Executive Officer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FF0AD68-ABB7-4DE3-8DCD-8B1DFD3D4BD6}"/>
                </a:ext>
              </a:extLst>
            </p:cNvPr>
            <p:cNvSpPr txBox="1"/>
            <p:nvPr/>
          </p:nvSpPr>
          <p:spPr>
            <a:xfrm>
              <a:off x="1183595" y="3266484"/>
              <a:ext cx="2005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24 years of experience in finance, advisory and various leadership roles.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Bachelor of Commerce (Honors) from SRCC, qualified Chartered Accountant and diploma in management.</a:t>
              </a:r>
            </a:p>
            <a:p>
              <a:pPr algn="ctr"/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5A067AE6-37B8-4AB5-840C-689AF04BDA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4501" y="1640038"/>
              <a:ext cx="792088" cy="1626446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ln w="28575" cap="sq">
              <a:solidFill>
                <a:srgbClr val="636465"/>
              </a:solidFill>
              <a:prstDash val="solid"/>
              <a:miter lim="800000"/>
            </a:ln>
            <a:effectLst>
              <a:outerShdw blurRad="50800" dist="38100" dir="2700000" sx="1000" sy="1000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2E9D157-472D-4C39-8CBE-F24A26B8BF31}"/>
              </a:ext>
            </a:extLst>
          </p:cNvPr>
          <p:cNvGrpSpPr/>
          <p:nvPr/>
        </p:nvGrpSpPr>
        <p:grpSpPr>
          <a:xfrm>
            <a:off x="4571998" y="890566"/>
            <a:ext cx="3557940" cy="3723607"/>
            <a:chOff x="3609625" y="962480"/>
            <a:chExt cx="2126272" cy="3723607"/>
          </a:xfrm>
        </p:grpSpPr>
        <p:sp>
          <p:nvSpPr>
            <p:cNvPr id="38" name="Rectangle: Rounded Corners 71">
              <a:extLst>
                <a:ext uri="{FF2B5EF4-FFF2-40B4-BE49-F238E27FC236}">
                  <a16:creationId xmlns="" xmlns:a16="http://schemas.microsoft.com/office/drawing/2014/main" id="{D20DF6C8-B965-4C5D-9D3D-890D20C4F982}"/>
                </a:ext>
              </a:extLst>
            </p:cNvPr>
            <p:cNvSpPr/>
            <p:nvPr/>
          </p:nvSpPr>
          <p:spPr>
            <a:xfrm>
              <a:off x="3681757" y="962480"/>
              <a:ext cx="1982010" cy="3346200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6F18ACD-BCAF-447C-82B4-CEB5B5267AA8}"/>
                </a:ext>
              </a:extLst>
            </p:cNvPr>
            <p:cNvSpPr txBox="1"/>
            <p:nvPr/>
          </p:nvSpPr>
          <p:spPr>
            <a:xfrm>
              <a:off x="3914332" y="1007653"/>
              <a:ext cx="15168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Neeraj Jain</a:t>
              </a:r>
            </a:p>
            <a:p>
              <a:pPr algn="ctr"/>
              <a:r>
                <a:rPr lang="en-IN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Group Chief </a:t>
              </a:r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Financial Officer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4EEAD7F-5495-48FA-AEE5-45ACCB96E1B0}"/>
                </a:ext>
              </a:extLst>
            </p:cNvPr>
            <p:cNvSpPr txBox="1"/>
            <p:nvPr/>
          </p:nvSpPr>
          <p:spPr>
            <a:xfrm>
              <a:off x="3609625" y="3208759"/>
              <a:ext cx="212627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17 year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experience in working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 large manufacturing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service industries.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Bachelor of Commerce from DU and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qualified Chartered Accountant.</a:t>
              </a:r>
            </a:p>
            <a:p>
              <a:pPr algn="ctr"/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C4A50B8A-CF22-41C5-8ECE-D3A52C6B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75083" y="1483343"/>
              <a:ext cx="799761" cy="1725415"/>
            </a:xfrm>
            <a:custGeom>
              <a:avLst/>
              <a:gdLst>
                <a:gd name="connsiteX0" fmla="*/ 454202 w 911402"/>
                <a:gd name="connsiteY0" fmla="*/ 0 h 914400"/>
                <a:gd name="connsiteX1" fmla="*/ 911402 w 911402"/>
                <a:gd name="connsiteY1" fmla="*/ 457200 h 914400"/>
                <a:gd name="connsiteX2" fmla="*/ 454202 w 911402"/>
                <a:gd name="connsiteY2" fmla="*/ 914400 h 914400"/>
                <a:gd name="connsiteX3" fmla="*/ 6291 w 911402"/>
                <a:gd name="connsiteY3" fmla="*/ 549342 h 914400"/>
                <a:gd name="connsiteX4" fmla="*/ 0 w 911402"/>
                <a:gd name="connsiteY4" fmla="*/ 486940 h 914400"/>
                <a:gd name="connsiteX5" fmla="*/ 0 w 911402"/>
                <a:gd name="connsiteY5" fmla="*/ 427461 h 914400"/>
                <a:gd name="connsiteX6" fmla="*/ 6291 w 911402"/>
                <a:gd name="connsiteY6" fmla="*/ 365058 h 914400"/>
                <a:gd name="connsiteX7" fmla="*/ 454202 w 911402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402" h="914400">
                  <a:moveTo>
                    <a:pt x="454202" y="0"/>
                  </a:moveTo>
                  <a:cubicBezTo>
                    <a:pt x="706707" y="0"/>
                    <a:pt x="911402" y="204695"/>
                    <a:pt x="911402" y="457200"/>
                  </a:cubicBezTo>
                  <a:cubicBezTo>
                    <a:pt x="911402" y="709705"/>
                    <a:pt x="706707" y="914400"/>
                    <a:pt x="454202" y="914400"/>
                  </a:cubicBezTo>
                  <a:cubicBezTo>
                    <a:pt x="233260" y="914400"/>
                    <a:pt x="48923" y="757681"/>
                    <a:pt x="6291" y="549342"/>
                  </a:cubicBezTo>
                  <a:lnTo>
                    <a:pt x="0" y="486940"/>
                  </a:lnTo>
                  <a:lnTo>
                    <a:pt x="0" y="427461"/>
                  </a:lnTo>
                  <a:lnTo>
                    <a:pt x="6291" y="365058"/>
                  </a:lnTo>
                  <a:cubicBezTo>
                    <a:pt x="48923" y="156720"/>
                    <a:pt x="233260" y="0"/>
                    <a:pt x="454202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520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23987" y="-83110"/>
            <a:ext cx="531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Leadership Team- Business Heads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7F44263-804E-4EE6-9F98-7EC841982AEA}"/>
              </a:ext>
            </a:extLst>
          </p:cNvPr>
          <p:cNvGrpSpPr/>
          <p:nvPr/>
        </p:nvGrpSpPr>
        <p:grpSpPr>
          <a:xfrm>
            <a:off x="2255893" y="908703"/>
            <a:ext cx="2175671" cy="3831270"/>
            <a:chOff x="5996279" y="962484"/>
            <a:chExt cx="2273661" cy="3375691"/>
          </a:xfrm>
        </p:grpSpPr>
        <p:sp>
          <p:nvSpPr>
            <p:cNvPr id="14" name="Rectangle: Rounded Corners 66">
              <a:extLst>
                <a:ext uri="{FF2B5EF4-FFF2-40B4-BE49-F238E27FC236}">
                  <a16:creationId xmlns="" xmlns:a16="http://schemas.microsoft.com/office/drawing/2014/main" id="{392C7035-F806-4325-B327-6501C5FF199D}"/>
                </a:ext>
              </a:extLst>
            </p:cNvPr>
            <p:cNvSpPr/>
            <p:nvPr/>
          </p:nvSpPr>
          <p:spPr>
            <a:xfrm>
              <a:off x="6069396" y="962484"/>
              <a:ext cx="2106879" cy="3346196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5923F75-59AC-4798-A4D7-16CD8E54B312}"/>
                </a:ext>
              </a:extLst>
            </p:cNvPr>
            <p:cNvSpPr txBox="1"/>
            <p:nvPr/>
          </p:nvSpPr>
          <p:spPr>
            <a:xfrm>
              <a:off x="5996279" y="1038567"/>
              <a:ext cx="2273661" cy="608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Sanjay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Chincholikar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US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Business Head- Technical Films &amp; Rigid Packaging</a:t>
              </a:r>
              <a:endParaRPr lang="en-IN" sz="1000" dirty="0">
                <a:solidFill>
                  <a:srgbClr val="595959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36624DD-5F43-4B26-ACEE-CDF14CF143AD}"/>
                </a:ext>
              </a:extLst>
            </p:cNvPr>
            <p:cNvSpPr txBox="1"/>
            <p:nvPr/>
          </p:nvSpPr>
          <p:spPr>
            <a:xfrm>
              <a:off x="6102804" y="2900928"/>
              <a:ext cx="2126272" cy="1437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38 years of experience in the fields of manufacturing, engineering,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projects, R&amp;D,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services, quality control &amp; sales. </a:t>
              </a:r>
            </a:p>
            <a:p>
              <a:pPr algn="ctr"/>
              <a:r>
                <a:rPr lang="en-US" sz="1000" b="1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Mechanical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Engineer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n-US" sz="1000" dirty="0" err="1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B.Comm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post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graduate in Sales and Marketing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7B53CB30-FA0D-4252-A85A-ED1F4A104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86147" y="1542964"/>
              <a:ext cx="1359585" cy="1328469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36465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4369219" y="908703"/>
            <a:ext cx="2223454" cy="3823287"/>
            <a:chOff x="5914287" y="890566"/>
            <a:chExt cx="2273661" cy="3346196"/>
          </a:xfrm>
        </p:grpSpPr>
        <p:sp>
          <p:nvSpPr>
            <p:cNvPr id="19" name="Rectangle: Rounded Corners 66">
              <a:extLst>
                <a:ext uri="{FF2B5EF4-FFF2-40B4-BE49-F238E27FC236}">
                  <a16:creationId xmlns="" xmlns:a16="http://schemas.microsoft.com/office/drawing/2014/main" id="{392C7035-F806-4325-B327-6501C5FF199D}"/>
                </a:ext>
              </a:extLst>
            </p:cNvPr>
            <p:cNvSpPr/>
            <p:nvPr/>
          </p:nvSpPr>
          <p:spPr>
            <a:xfrm>
              <a:off x="6006060" y="890566"/>
              <a:ext cx="2106879" cy="3346196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D416785-4340-4F80-8872-05C8C86FD273}"/>
                </a:ext>
              </a:extLst>
            </p:cNvPr>
            <p:cNvSpPr txBox="1"/>
            <p:nvPr/>
          </p:nvSpPr>
          <p:spPr>
            <a:xfrm>
              <a:off x="5914287" y="976923"/>
              <a:ext cx="22736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Ambarish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Sikarwar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US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Business Head- Cosmo Films B2C</a:t>
              </a:r>
            </a:p>
            <a:p>
              <a:pPr algn="ctr"/>
              <a:r>
                <a:rPr lang="en-US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Pets Business</a:t>
              </a:r>
              <a:endParaRPr lang="en-IN" sz="1000" dirty="0">
                <a:solidFill>
                  <a:srgbClr val="595959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EB8EF39-3420-4607-8CDF-02548F7BF565}"/>
                </a:ext>
              </a:extLst>
            </p:cNvPr>
            <p:cNvSpPr txBox="1"/>
            <p:nvPr/>
          </p:nvSpPr>
          <p:spPr>
            <a:xfrm>
              <a:off x="5974539" y="3056157"/>
              <a:ext cx="2196067" cy="1158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 years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experience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consumer categories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Graduation in Science from Dr. Babasaheb Ambedkar University, Agra and MBA in Finance &amp; Marketing from IIT, </a:t>
              </a:r>
              <a:r>
                <a:rPr lang="en-US" sz="1000" dirty="0" err="1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Dhanbad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071E1FE-D956-4F62-B661-1167461A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222" y="1607553"/>
              <a:ext cx="1301789" cy="1360605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ln w="28575">
              <a:solidFill>
                <a:srgbClr val="636465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6554733" y="890561"/>
            <a:ext cx="2086348" cy="3979565"/>
            <a:chOff x="3496300" y="890562"/>
            <a:chExt cx="2208179" cy="3466528"/>
          </a:xfrm>
        </p:grpSpPr>
        <p:sp>
          <p:nvSpPr>
            <p:cNvPr id="25" name="Rectangle: Rounded Corners 71">
              <a:extLst>
                <a:ext uri="{FF2B5EF4-FFF2-40B4-BE49-F238E27FC236}">
                  <a16:creationId xmlns="" xmlns:a16="http://schemas.microsoft.com/office/drawing/2014/main" id="{D20DF6C8-B965-4C5D-9D3D-890D20C4F982}"/>
                </a:ext>
              </a:extLst>
            </p:cNvPr>
            <p:cNvSpPr/>
            <p:nvPr/>
          </p:nvSpPr>
          <p:spPr>
            <a:xfrm>
              <a:off x="3594034" y="890562"/>
              <a:ext cx="1982010" cy="3346200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1223A81-BDC1-495B-AF79-7F08D5BE50DB}"/>
                </a:ext>
              </a:extLst>
            </p:cNvPr>
            <p:cNvSpPr txBox="1"/>
            <p:nvPr/>
          </p:nvSpPr>
          <p:spPr>
            <a:xfrm>
              <a:off x="3496300" y="985857"/>
              <a:ext cx="2208179" cy="50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 err="1" smtClean="0">
                  <a:solidFill>
                    <a:srgbClr val="E63246"/>
                  </a:solidFill>
                  <a:latin typeface="Mavin pro"/>
                </a:rPr>
                <a:t>Dr.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</a:t>
              </a:r>
              <a:r>
                <a:rPr lang="en-IN" sz="1200" dirty="0" smtClean="0">
                  <a:solidFill>
                    <a:srgbClr val="E63246"/>
                  </a:solidFill>
                  <a:latin typeface="Mavin pro"/>
                </a:rPr>
                <a:t>Anil 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Vilas Gaikwad</a:t>
              </a:r>
            </a:p>
            <a:p>
              <a:pPr algn="ctr"/>
              <a:r>
                <a:rPr lang="en-US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Business Head- Cosmo </a:t>
              </a:r>
              <a:r>
                <a:rPr lang="en-US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Speciality</a:t>
              </a:r>
              <a:r>
                <a:rPr lang="en-US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Chemicals </a:t>
              </a:r>
              <a:endParaRPr lang="en-IN" sz="1000" dirty="0">
                <a:solidFill>
                  <a:srgbClr val="595959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FC57896-DC12-48DC-BE2A-315878991E3E}"/>
                </a:ext>
              </a:extLst>
            </p:cNvPr>
            <p:cNvSpPr txBox="1"/>
            <p:nvPr/>
          </p:nvSpPr>
          <p:spPr>
            <a:xfrm>
              <a:off x="3525300" y="3187539"/>
              <a:ext cx="212627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 years of experience in wide range of polymer synthesis techniques, inorganic and high temperature ceramic coatings.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Doctorate degree in Chemistry (Nanotechnology)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550B913-2AB3-44C7-B88E-0C2628B0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787" y="1665926"/>
              <a:ext cx="1455497" cy="1379456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ln w="28575">
              <a:solidFill>
                <a:srgbClr val="636465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82459" y="886483"/>
            <a:ext cx="2168897" cy="3870807"/>
            <a:chOff x="1073888" y="890566"/>
            <a:chExt cx="2052084" cy="3390694"/>
          </a:xfrm>
        </p:grpSpPr>
        <p:sp>
          <p:nvSpPr>
            <p:cNvPr id="30" name="Rectangle: Rounded Corners 26">
              <a:extLst>
                <a:ext uri="{FF2B5EF4-FFF2-40B4-BE49-F238E27FC236}">
                  <a16:creationId xmlns="" xmlns:a16="http://schemas.microsoft.com/office/drawing/2014/main" id="{2F86D841-A3A7-4ED3-839D-A4DC2F65EA08}"/>
                </a:ext>
              </a:extLst>
            </p:cNvPr>
            <p:cNvSpPr/>
            <p:nvPr/>
          </p:nvSpPr>
          <p:spPr>
            <a:xfrm>
              <a:off x="1119557" y="890566"/>
              <a:ext cx="1982010" cy="3346200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65CEB38-6D45-4B90-B240-D52DB6081CBB}"/>
                </a:ext>
              </a:extLst>
            </p:cNvPr>
            <p:cNvSpPr txBox="1"/>
            <p:nvPr/>
          </p:nvSpPr>
          <p:spPr>
            <a:xfrm>
              <a:off x="1073888" y="966649"/>
              <a:ext cx="205208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Mr.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Kulbhushan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Malik</a:t>
              </a:r>
            </a:p>
            <a:p>
              <a:pPr algn="ctr"/>
              <a:r>
                <a:rPr lang="en-US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Business Head- Cosmo Films</a:t>
              </a:r>
              <a:endParaRPr lang="en-IN" sz="1000" dirty="0">
                <a:solidFill>
                  <a:srgbClr val="595959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B668483-5B47-4721-B26D-9954CE633BDB}"/>
                </a:ext>
              </a:extLst>
            </p:cNvPr>
            <p:cNvSpPr txBox="1"/>
            <p:nvPr/>
          </p:nvSpPr>
          <p:spPr>
            <a:xfrm>
              <a:off x="1125630" y="2987171"/>
              <a:ext cx="1982011" cy="1294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Over 20 years of experience in the areas of Business &amp; Strategy Management, Sales and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management.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 err="1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B.Com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(H) from SRCC, a qualified Chartered Accountant and holds a diploma in management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C6040F0A-AA00-4AFF-8190-C7B5C883C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05131" y="1411024"/>
              <a:ext cx="1401674" cy="1562658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2713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23987" y="-83110"/>
            <a:ext cx="531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CF1F27"/>
                </a:solidFill>
                <a:cs typeface="SATFGW+CentraleSans-Light"/>
              </a:rPr>
              <a:t>Leadership Team- HR &amp; IT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44008" y="981742"/>
            <a:ext cx="3744416" cy="3951177"/>
            <a:chOff x="6006060" y="890566"/>
            <a:chExt cx="2106879" cy="4112106"/>
          </a:xfrm>
        </p:grpSpPr>
        <p:sp>
          <p:nvSpPr>
            <p:cNvPr id="33" name="Rectangle: Rounded Corners 66">
              <a:extLst>
                <a:ext uri="{FF2B5EF4-FFF2-40B4-BE49-F238E27FC236}">
                  <a16:creationId xmlns="" xmlns:a16="http://schemas.microsoft.com/office/drawing/2014/main" id="{392C7035-F806-4325-B327-6501C5FF199D}"/>
                </a:ext>
              </a:extLst>
            </p:cNvPr>
            <p:cNvSpPr/>
            <p:nvPr/>
          </p:nvSpPr>
          <p:spPr>
            <a:xfrm>
              <a:off x="6006060" y="890566"/>
              <a:ext cx="2106879" cy="3346196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24629F-4C46-4128-BB3E-8390029A0D01}"/>
                </a:ext>
              </a:extLst>
            </p:cNvPr>
            <p:cNvSpPr txBox="1"/>
            <p:nvPr/>
          </p:nvSpPr>
          <p:spPr>
            <a:xfrm>
              <a:off x="6132074" y="977034"/>
              <a:ext cx="1821566" cy="448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Mr.</a:t>
              </a:r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 </a:t>
              </a:r>
              <a:r>
                <a:rPr lang="en-IN" sz="1200" dirty="0" err="1" smtClean="0">
                  <a:solidFill>
                    <a:srgbClr val="E63246"/>
                  </a:solidFill>
                  <a:latin typeface="Mavin pro"/>
                </a:rPr>
                <a:t>Sriram</a:t>
              </a:r>
              <a:r>
                <a:rPr lang="en-IN" sz="1200" dirty="0" smtClean="0">
                  <a:solidFill>
                    <a:srgbClr val="E63246"/>
                  </a:solidFill>
                  <a:latin typeface="Mavin pro"/>
                </a:rPr>
                <a:t> </a:t>
              </a:r>
              <a:r>
                <a:rPr lang="en-IN" sz="1200" dirty="0" err="1" smtClean="0">
                  <a:solidFill>
                    <a:srgbClr val="E63246"/>
                  </a:solidFill>
                  <a:latin typeface="Mavin pro"/>
                </a:rPr>
                <a:t>Arthanari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General Manager- </a:t>
              </a:r>
              <a:r>
                <a:rPr lang="en-IN" sz="1000" dirty="0" smtClean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IT</a:t>
              </a:r>
              <a:endParaRPr lang="en-IN" sz="1000" dirty="0">
                <a:solidFill>
                  <a:srgbClr val="595959"/>
                </a:solidFill>
                <a:latin typeface="Mavin pro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85B4E7B-D972-4107-A284-B7ECC136AE96}"/>
                </a:ext>
              </a:extLst>
            </p:cNvPr>
            <p:cNvSpPr txBox="1"/>
            <p:nvPr/>
          </p:nvSpPr>
          <p:spPr>
            <a:xfrm>
              <a:off x="6112604" y="3144861"/>
              <a:ext cx="1984443" cy="18578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–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10+ years of experience as Program &amp; Project Management, Tech implementations for SAP, Sales &amp; Distribution Modules, Data Governance among others.</a:t>
              </a:r>
              <a:r>
                <a:rPr lang="en-US" sz="1000" b="1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r>
                <a:rPr lang="en-US" sz="1000" b="1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B.E. from College of Engineering, </a:t>
              </a:r>
              <a:r>
                <a:rPr lang="en-US" sz="1000" dirty="0" err="1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Guindy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MBA from IIT – Bombay.</a:t>
              </a:r>
              <a:endParaRPr lang="en-US" sz="1000" b="1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4A0CA176-4923-4685-A3F7-6CD83707D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77109" y="1554986"/>
              <a:ext cx="731496" cy="1632922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856523" y="981742"/>
            <a:ext cx="3710904" cy="3215245"/>
            <a:chOff x="3593332" y="890562"/>
            <a:chExt cx="1982712" cy="3346200"/>
          </a:xfrm>
        </p:grpSpPr>
        <p:sp>
          <p:nvSpPr>
            <p:cNvPr id="38" name="Rectangle: Rounded Corners 71">
              <a:extLst>
                <a:ext uri="{FF2B5EF4-FFF2-40B4-BE49-F238E27FC236}">
                  <a16:creationId xmlns="" xmlns:a16="http://schemas.microsoft.com/office/drawing/2014/main" id="{D20DF6C8-B965-4C5D-9D3D-890D20C4F982}"/>
                </a:ext>
              </a:extLst>
            </p:cNvPr>
            <p:cNvSpPr/>
            <p:nvPr/>
          </p:nvSpPr>
          <p:spPr>
            <a:xfrm>
              <a:off x="3594034" y="890562"/>
              <a:ext cx="1982010" cy="3346200"/>
            </a:xfrm>
            <a:prstGeom prst="roundRect">
              <a:avLst>
                <a:gd name="adj" fmla="val 6143"/>
              </a:avLst>
            </a:prstGeom>
            <a:noFill/>
            <a:ln w="12700">
              <a:solidFill>
                <a:srgbClr val="767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106098-21A6-4AFB-93F3-D06E5874CB4A}"/>
                </a:ext>
              </a:extLst>
            </p:cNvPr>
            <p:cNvSpPr txBox="1"/>
            <p:nvPr/>
          </p:nvSpPr>
          <p:spPr>
            <a:xfrm>
              <a:off x="3715841" y="983345"/>
              <a:ext cx="164716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200" dirty="0">
                  <a:solidFill>
                    <a:srgbClr val="E63246"/>
                  </a:solidFill>
                  <a:latin typeface="Mavin pro"/>
                </a:rPr>
                <a:t>Ms. Ashima </a:t>
              </a:r>
              <a:r>
                <a:rPr lang="en-IN" sz="1200" dirty="0" err="1">
                  <a:solidFill>
                    <a:srgbClr val="E63246"/>
                  </a:solidFill>
                  <a:latin typeface="Mavin pro"/>
                </a:rPr>
                <a:t>Roona</a:t>
              </a:r>
              <a:endParaRPr lang="en-IN" sz="1200" dirty="0">
                <a:solidFill>
                  <a:srgbClr val="E63246"/>
                </a:solidFill>
                <a:latin typeface="Mavin pro"/>
              </a:endParaRP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Mavin pro"/>
                  <a:ea typeface="Open Sans" panose="020B0606030504020204" pitchFamily="34" charset="0"/>
                  <a:cs typeface="Open Sans" panose="020B0606030504020204" pitchFamily="34" charset="0"/>
                </a:rPr>
                <a:t>Head- Human Resources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23FEDE4-CFCD-44B7-A948-664A549E47ED}"/>
                </a:ext>
              </a:extLst>
            </p:cNvPr>
            <p:cNvSpPr txBox="1"/>
            <p:nvPr/>
          </p:nvSpPr>
          <p:spPr>
            <a:xfrm>
              <a:off x="3593332" y="3272515"/>
              <a:ext cx="1982712" cy="896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Experience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Over 16 years</a:t>
              </a:r>
            </a:p>
            <a:p>
              <a:pPr algn="ctr"/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experience in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different Human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Resource Verticals.</a:t>
              </a:r>
            </a:p>
            <a:p>
              <a:pPr algn="ctr"/>
              <a:r>
                <a:rPr lang="en-US" sz="1000" b="1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-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MBA (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PGDPM) from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XISS, Ranchi </a:t>
              </a:r>
              <a:r>
                <a:rPr lang="en-US" sz="1000" dirty="0" smtClean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graduate </a:t>
              </a:r>
              <a:r>
                <a:rPr lang="en-US" sz="1000" dirty="0">
                  <a:solidFill>
                    <a:srgbClr val="767779"/>
                  </a:solidFill>
                  <a:latin typeface="Trebuchet MS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Jesus and Mary College, DU.</a:t>
              </a:r>
            </a:p>
            <a:p>
              <a:pPr algn="ctr"/>
              <a:endParaRPr lang="en-US" sz="1000" dirty="0">
                <a:solidFill>
                  <a:srgbClr val="767779"/>
                </a:solidFill>
                <a:latin typeface="Trebuchet MS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1" name="Picture 40" descr="E:\Backup_Nas\priti\website\Leadership team profile\Vipul Dave - Pic.jpg">
              <a:extLst>
                <a:ext uri="{FF2B5EF4-FFF2-40B4-BE49-F238E27FC236}">
                  <a16:creationId xmlns="" xmlns:a16="http://schemas.microsoft.com/office/drawing/2014/main" id="{FBDFE009-17E1-4143-B6A0-1DAE8D4FE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45" y="1488694"/>
              <a:ext cx="769796" cy="17655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 w="28575">
              <a:solidFill>
                <a:srgbClr val="63646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881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15631</TotalTime>
  <Words>1702</Words>
  <Application>Microsoft Office PowerPoint</Application>
  <PresentationFormat>On-screen Show (16:9)</PresentationFormat>
  <Paragraphs>267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Fjalla One</vt:lpstr>
      <vt:lpstr>Mavin pro</vt:lpstr>
      <vt:lpstr>Open Sans</vt:lpstr>
      <vt:lpstr>SATFGW+CentraleSans-Light</vt:lpstr>
      <vt:lpstr>Trebuchet MS</vt:lpstr>
      <vt:lpstr>Office Theme</vt:lpstr>
      <vt:lpstr>1_Office Theme</vt:lpstr>
      <vt:lpstr>Corporate Presentation</vt:lpstr>
      <vt:lpstr>Why First?</vt:lpstr>
      <vt:lpstr>What does First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ESG- Environment, Social and Corporate Governance</vt:lpstr>
      <vt:lpstr>PowerPoint Presentation</vt:lpstr>
      <vt:lpstr>PowerPoint Presentation</vt:lpstr>
      <vt:lpstr>PowerPoint Presentation</vt:lpstr>
      <vt:lpstr>PowerPoint Presentation</vt:lpstr>
      <vt:lpstr>Cosmo Films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vipul.gupta</dc:creator>
  <cp:lastModifiedBy>Shivanki Aggarwal</cp:lastModifiedBy>
  <cp:revision>87</cp:revision>
  <dcterms:created xsi:type="dcterms:W3CDTF">2022-06-21T05:44:44Z</dcterms:created>
  <dcterms:modified xsi:type="dcterms:W3CDTF">2022-08-19T11:57:34Z</dcterms:modified>
</cp:coreProperties>
</file>